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89" r:id="rId5"/>
    <p:sldId id="286" r:id="rId6"/>
    <p:sldId id="281" r:id="rId7"/>
    <p:sldId id="298" r:id="rId8"/>
    <p:sldId id="293" r:id="rId9"/>
    <p:sldId id="299" r:id="rId10"/>
    <p:sldId id="300" r:id="rId11"/>
    <p:sldId id="291" r:id="rId12"/>
    <p:sldId id="273" r:id="rId13"/>
    <p:sldId id="280" r:id="rId14"/>
    <p:sldId id="268" r:id="rId15"/>
    <p:sldId id="278" r:id="rId16"/>
    <p:sldId id="287" r:id="rId17"/>
    <p:sldId id="28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7082"/>
    <a:srgbClr val="000000"/>
    <a:srgbClr val="F0CDA1"/>
    <a:srgbClr val="0090A2"/>
    <a:srgbClr val="40404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7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BB4337-3E6E-46DB-8603-52BD03DC1927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05CC58F3-1542-4AB3-910A-E3CD756249E4}">
      <dgm:prSet phldrT="[Text]"/>
      <dgm:spPr/>
      <dgm:t>
        <a:bodyPr/>
        <a:lstStyle/>
        <a:p>
          <a:r>
            <a:rPr lang="en-US" b="0" i="0" dirty="0"/>
            <a:t>Categorizes the data into a number of groups as K</a:t>
          </a:r>
          <a:endParaRPr lang="en-IN" dirty="0"/>
        </a:p>
      </dgm:t>
    </dgm:pt>
    <dgm:pt modelId="{02CCC75E-8783-4A11-8190-B07C194E2174}" type="parTrans" cxnId="{57818F98-2282-4812-B05F-D372897A8F64}">
      <dgm:prSet/>
      <dgm:spPr/>
      <dgm:t>
        <a:bodyPr/>
        <a:lstStyle/>
        <a:p>
          <a:endParaRPr lang="en-IN"/>
        </a:p>
      </dgm:t>
    </dgm:pt>
    <dgm:pt modelId="{590463A2-F9CA-46F0-B583-A8C8CAD88EB0}" type="sibTrans" cxnId="{57818F98-2282-4812-B05F-D372897A8F64}">
      <dgm:prSet/>
      <dgm:spPr/>
      <dgm:t>
        <a:bodyPr/>
        <a:lstStyle/>
        <a:p>
          <a:endParaRPr lang="en-IN"/>
        </a:p>
      </dgm:t>
    </dgm:pt>
    <dgm:pt modelId="{B407F9C6-513E-4723-8792-25C286A4D3BC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b="0" i="0" dirty="0"/>
            <a:t>Choose K points arbitrarily, as centers of clusters.</a:t>
          </a:r>
          <a:endParaRPr lang="en-IN" dirty="0"/>
        </a:p>
      </dgm:t>
    </dgm:pt>
    <dgm:pt modelId="{CC8731D0-243C-4734-9C94-83C7BD78C923}" type="parTrans" cxnId="{F57B6F3E-4AE8-4755-9AAE-E10D9E6527D4}">
      <dgm:prSet/>
      <dgm:spPr/>
      <dgm:t>
        <a:bodyPr/>
        <a:lstStyle/>
        <a:p>
          <a:endParaRPr lang="en-IN"/>
        </a:p>
      </dgm:t>
    </dgm:pt>
    <dgm:pt modelId="{7414B029-DE81-42B6-9734-6E364B6EF8F8}" type="sibTrans" cxnId="{F57B6F3E-4AE8-4755-9AAE-E10D9E6527D4}">
      <dgm:prSet/>
      <dgm:spPr/>
      <dgm:t>
        <a:bodyPr/>
        <a:lstStyle/>
        <a:p>
          <a:endParaRPr lang="en-IN"/>
        </a:p>
      </dgm:t>
    </dgm:pt>
    <dgm:pt modelId="{7A9CE31E-993F-407A-AA3C-B3ABD601DAFC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b="0" i="0" dirty="0"/>
            <a:t>Distribute the points to their nearest cluster center, conforming to the Euclidean distance function.</a:t>
          </a:r>
          <a:endParaRPr lang="en-IN" dirty="0"/>
        </a:p>
      </dgm:t>
    </dgm:pt>
    <dgm:pt modelId="{FF42F992-0B16-48A2-A82C-26399F60A7E7}" type="parTrans" cxnId="{DEB385C0-2F3C-4724-B669-33A391147506}">
      <dgm:prSet/>
      <dgm:spPr/>
      <dgm:t>
        <a:bodyPr/>
        <a:lstStyle/>
        <a:p>
          <a:endParaRPr lang="en-IN"/>
        </a:p>
      </dgm:t>
    </dgm:pt>
    <dgm:pt modelId="{ABDFBCD5-08D7-446D-AF86-6BD643068DE8}" type="sibTrans" cxnId="{DEB385C0-2F3C-4724-B669-33A391147506}">
      <dgm:prSet/>
      <dgm:spPr/>
      <dgm:t>
        <a:bodyPr/>
        <a:lstStyle/>
        <a:p>
          <a:endParaRPr lang="en-IN"/>
        </a:p>
      </dgm:t>
    </dgm:pt>
    <dgm:pt modelId="{41910618-917F-43F6-98DD-F4B3DF97E05C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b="0" i="0"/>
            <a:t>Compute the mean or centroid of the entire objects within each cluster.</a:t>
          </a:r>
          <a:endParaRPr lang="en-IN" dirty="0"/>
        </a:p>
      </dgm:t>
    </dgm:pt>
    <dgm:pt modelId="{CD0CA010-EE8E-45DB-9982-079396597A3A}" type="parTrans" cxnId="{B521D6B6-AD67-4722-B48D-0391EF378D54}">
      <dgm:prSet/>
      <dgm:spPr/>
      <dgm:t>
        <a:bodyPr/>
        <a:lstStyle/>
        <a:p>
          <a:endParaRPr lang="en-IN"/>
        </a:p>
      </dgm:t>
    </dgm:pt>
    <dgm:pt modelId="{16FF8545-A7D2-456F-A98E-45C5BE5D9D39}" type="sibTrans" cxnId="{B521D6B6-AD67-4722-B48D-0391EF378D54}">
      <dgm:prSet/>
      <dgm:spPr/>
      <dgm:t>
        <a:bodyPr/>
        <a:lstStyle/>
        <a:p>
          <a:endParaRPr lang="en-IN"/>
        </a:p>
      </dgm:t>
    </dgm:pt>
    <dgm:pt modelId="{B214C877-B8A4-49B2-97C9-12A3448C2161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b="0" i="0"/>
            <a:t>Iterate steps 2, 3 and 4 up until the matching points are allocated to each cluster in continuous rounds.</a:t>
          </a:r>
          <a:endParaRPr lang="en-IN" dirty="0"/>
        </a:p>
      </dgm:t>
    </dgm:pt>
    <dgm:pt modelId="{2C91EED5-FCF6-49D0-8824-0A40ADDB8E91}" type="parTrans" cxnId="{015464A6-0DB0-423B-8349-D4DE9AC3B7C3}">
      <dgm:prSet/>
      <dgm:spPr/>
      <dgm:t>
        <a:bodyPr/>
        <a:lstStyle/>
        <a:p>
          <a:endParaRPr lang="en-IN"/>
        </a:p>
      </dgm:t>
    </dgm:pt>
    <dgm:pt modelId="{87C8DE82-31F5-4F8E-B4EA-CDDBD0A88231}" type="sibTrans" cxnId="{015464A6-0DB0-423B-8349-D4DE9AC3B7C3}">
      <dgm:prSet/>
      <dgm:spPr/>
      <dgm:t>
        <a:bodyPr/>
        <a:lstStyle/>
        <a:p>
          <a:endParaRPr lang="en-IN"/>
        </a:p>
      </dgm:t>
    </dgm:pt>
    <dgm:pt modelId="{14F4F712-EC2E-4ACA-ABFB-EF00AAFC49DA}" type="pres">
      <dgm:prSet presAssocID="{E7BB4337-3E6E-46DB-8603-52BD03DC1927}" presName="Name0" presStyleCnt="0">
        <dgm:presLayoutVars>
          <dgm:chMax val="7"/>
          <dgm:chPref val="7"/>
          <dgm:dir/>
        </dgm:presLayoutVars>
      </dgm:prSet>
      <dgm:spPr/>
    </dgm:pt>
    <dgm:pt modelId="{D8EE634A-644B-401D-B7FF-C58B4D7C16D1}" type="pres">
      <dgm:prSet presAssocID="{E7BB4337-3E6E-46DB-8603-52BD03DC1927}" presName="Name1" presStyleCnt="0"/>
      <dgm:spPr/>
    </dgm:pt>
    <dgm:pt modelId="{2E351A0B-4393-47FC-AD5A-55A4E9A29F38}" type="pres">
      <dgm:prSet presAssocID="{E7BB4337-3E6E-46DB-8603-52BD03DC1927}" presName="cycle" presStyleCnt="0"/>
      <dgm:spPr/>
    </dgm:pt>
    <dgm:pt modelId="{9157699A-A3BE-4114-ACD5-25D9B178470C}" type="pres">
      <dgm:prSet presAssocID="{E7BB4337-3E6E-46DB-8603-52BD03DC1927}" presName="srcNode" presStyleLbl="node1" presStyleIdx="0" presStyleCnt="5"/>
      <dgm:spPr/>
    </dgm:pt>
    <dgm:pt modelId="{721F3DC6-26C7-4A3B-9BF2-5A74F3B89B2B}" type="pres">
      <dgm:prSet presAssocID="{E7BB4337-3E6E-46DB-8603-52BD03DC1927}" presName="conn" presStyleLbl="parChTrans1D2" presStyleIdx="0" presStyleCnt="1"/>
      <dgm:spPr/>
    </dgm:pt>
    <dgm:pt modelId="{2D22200D-2180-4314-981A-983893D9F94C}" type="pres">
      <dgm:prSet presAssocID="{E7BB4337-3E6E-46DB-8603-52BD03DC1927}" presName="extraNode" presStyleLbl="node1" presStyleIdx="0" presStyleCnt="5"/>
      <dgm:spPr/>
    </dgm:pt>
    <dgm:pt modelId="{C63AB705-4E66-4796-8EB4-7638458FC320}" type="pres">
      <dgm:prSet presAssocID="{E7BB4337-3E6E-46DB-8603-52BD03DC1927}" presName="dstNode" presStyleLbl="node1" presStyleIdx="0" presStyleCnt="5"/>
      <dgm:spPr/>
    </dgm:pt>
    <dgm:pt modelId="{3FAD16E4-4AEB-4C65-A238-50C049F6BAA6}" type="pres">
      <dgm:prSet presAssocID="{05CC58F3-1542-4AB3-910A-E3CD756249E4}" presName="text_1" presStyleLbl="node1" presStyleIdx="0" presStyleCnt="5">
        <dgm:presLayoutVars>
          <dgm:bulletEnabled val="1"/>
        </dgm:presLayoutVars>
      </dgm:prSet>
      <dgm:spPr/>
    </dgm:pt>
    <dgm:pt modelId="{A7121523-E361-47FD-B0DE-DABC2B0476BE}" type="pres">
      <dgm:prSet presAssocID="{05CC58F3-1542-4AB3-910A-E3CD756249E4}" presName="accent_1" presStyleCnt="0"/>
      <dgm:spPr/>
    </dgm:pt>
    <dgm:pt modelId="{847E7252-BD6A-4558-8B88-85BAC6F1E11E}" type="pres">
      <dgm:prSet presAssocID="{05CC58F3-1542-4AB3-910A-E3CD756249E4}" presName="accentRepeatNode" presStyleLbl="solidFgAcc1" presStyleIdx="0" presStyleCnt="5"/>
      <dgm:spPr/>
    </dgm:pt>
    <dgm:pt modelId="{F06ADD06-6ADB-42D6-8DCA-4B30F978F68A}" type="pres">
      <dgm:prSet presAssocID="{B407F9C6-513E-4723-8792-25C286A4D3BC}" presName="text_2" presStyleLbl="node1" presStyleIdx="1" presStyleCnt="5">
        <dgm:presLayoutVars>
          <dgm:bulletEnabled val="1"/>
        </dgm:presLayoutVars>
      </dgm:prSet>
      <dgm:spPr/>
    </dgm:pt>
    <dgm:pt modelId="{A62AD07F-714D-43D8-89BC-1C7E5788E2D9}" type="pres">
      <dgm:prSet presAssocID="{B407F9C6-513E-4723-8792-25C286A4D3BC}" presName="accent_2" presStyleCnt="0"/>
      <dgm:spPr/>
    </dgm:pt>
    <dgm:pt modelId="{64812584-1171-4D91-9E6E-502A5B617C51}" type="pres">
      <dgm:prSet presAssocID="{B407F9C6-513E-4723-8792-25C286A4D3BC}" presName="accentRepeatNode" presStyleLbl="solidFgAcc1" presStyleIdx="1" presStyleCnt="5"/>
      <dgm:spPr/>
    </dgm:pt>
    <dgm:pt modelId="{F86C02F5-3A59-445B-9C4C-48F615572A6B}" type="pres">
      <dgm:prSet presAssocID="{7A9CE31E-993F-407A-AA3C-B3ABD601DAFC}" presName="text_3" presStyleLbl="node1" presStyleIdx="2" presStyleCnt="5">
        <dgm:presLayoutVars>
          <dgm:bulletEnabled val="1"/>
        </dgm:presLayoutVars>
      </dgm:prSet>
      <dgm:spPr/>
    </dgm:pt>
    <dgm:pt modelId="{153968FD-1D1B-4ABF-ADE2-691680AC4D47}" type="pres">
      <dgm:prSet presAssocID="{7A9CE31E-993F-407A-AA3C-B3ABD601DAFC}" presName="accent_3" presStyleCnt="0"/>
      <dgm:spPr/>
    </dgm:pt>
    <dgm:pt modelId="{D8B753F1-558C-4CE2-8145-1FF3FF802417}" type="pres">
      <dgm:prSet presAssocID="{7A9CE31E-993F-407A-AA3C-B3ABD601DAFC}" presName="accentRepeatNode" presStyleLbl="solidFgAcc1" presStyleIdx="2" presStyleCnt="5"/>
      <dgm:spPr/>
    </dgm:pt>
    <dgm:pt modelId="{610FE434-98B4-418F-9F82-01244639BCD6}" type="pres">
      <dgm:prSet presAssocID="{41910618-917F-43F6-98DD-F4B3DF97E05C}" presName="text_4" presStyleLbl="node1" presStyleIdx="3" presStyleCnt="5">
        <dgm:presLayoutVars>
          <dgm:bulletEnabled val="1"/>
        </dgm:presLayoutVars>
      </dgm:prSet>
      <dgm:spPr/>
    </dgm:pt>
    <dgm:pt modelId="{0BAC1F58-8E2E-4EA9-B286-BE29A4C42A7D}" type="pres">
      <dgm:prSet presAssocID="{41910618-917F-43F6-98DD-F4B3DF97E05C}" presName="accent_4" presStyleCnt="0"/>
      <dgm:spPr/>
    </dgm:pt>
    <dgm:pt modelId="{E68A153B-3B7B-4510-BF10-933F0CB61BED}" type="pres">
      <dgm:prSet presAssocID="{41910618-917F-43F6-98DD-F4B3DF97E05C}" presName="accentRepeatNode" presStyleLbl="solidFgAcc1" presStyleIdx="3" presStyleCnt="5"/>
      <dgm:spPr/>
    </dgm:pt>
    <dgm:pt modelId="{F2C9452B-12DB-4138-B4E7-2CBB16A97040}" type="pres">
      <dgm:prSet presAssocID="{B214C877-B8A4-49B2-97C9-12A3448C2161}" presName="text_5" presStyleLbl="node1" presStyleIdx="4" presStyleCnt="5">
        <dgm:presLayoutVars>
          <dgm:bulletEnabled val="1"/>
        </dgm:presLayoutVars>
      </dgm:prSet>
      <dgm:spPr/>
    </dgm:pt>
    <dgm:pt modelId="{463683B1-02B6-4B6C-8AAB-56183CD7A032}" type="pres">
      <dgm:prSet presAssocID="{B214C877-B8A4-49B2-97C9-12A3448C2161}" presName="accent_5" presStyleCnt="0"/>
      <dgm:spPr/>
    </dgm:pt>
    <dgm:pt modelId="{A1842D32-AAEA-4A35-BE86-25FB78221CBC}" type="pres">
      <dgm:prSet presAssocID="{B214C877-B8A4-49B2-97C9-12A3448C2161}" presName="accentRepeatNode" presStyleLbl="solidFgAcc1" presStyleIdx="4" presStyleCnt="5"/>
      <dgm:spPr/>
    </dgm:pt>
  </dgm:ptLst>
  <dgm:cxnLst>
    <dgm:cxn modelId="{90C5E639-9084-4D2A-B633-B354944C41E0}" type="presOf" srcId="{41910618-917F-43F6-98DD-F4B3DF97E05C}" destId="{610FE434-98B4-418F-9F82-01244639BCD6}" srcOrd="0" destOrd="0" presId="urn:microsoft.com/office/officeart/2008/layout/VerticalCurvedList"/>
    <dgm:cxn modelId="{F57B6F3E-4AE8-4755-9AAE-E10D9E6527D4}" srcId="{E7BB4337-3E6E-46DB-8603-52BD03DC1927}" destId="{B407F9C6-513E-4723-8792-25C286A4D3BC}" srcOrd="1" destOrd="0" parTransId="{CC8731D0-243C-4734-9C94-83C7BD78C923}" sibTransId="{7414B029-DE81-42B6-9734-6E364B6EF8F8}"/>
    <dgm:cxn modelId="{89426261-3FFA-479B-B756-45206125897C}" type="presOf" srcId="{B407F9C6-513E-4723-8792-25C286A4D3BC}" destId="{F06ADD06-6ADB-42D6-8DCA-4B30F978F68A}" srcOrd="0" destOrd="0" presId="urn:microsoft.com/office/officeart/2008/layout/VerticalCurvedList"/>
    <dgm:cxn modelId="{E1C66941-6160-47F8-8581-0AECFE785978}" type="presOf" srcId="{590463A2-F9CA-46F0-B583-A8C8CAD88EB0}" destId="{721F3DC6-26C7-4A3B-9BF2-5A74F3B89B2B}" srcOrd="0" destOrd="0" presId="urn:microsoft.com/office/officeart/2008/layout/VerticalCurvedList"/>
    <dgm:cxn modelId="{E50DD062-4263-425F-99D0-00C667055ED8}" type="presOf" srcId="{B214C877-B8A4-49B2-97C9-12A3448C2161}" destId="{F2C9452B-12DB-4138-B4E7-2CBB16A97040}" srcOrd="0" destOrd="0" presId="urn:microsoft.com/office/officeart/2008/layout/VerticalCurvedList"/>
    <dgm:cxn modelId="{57818F98-2282-4812-B05F-D372897A8F64}" srcId="{E7BB4337-3E6E-46DB-8603-52BD03DC1927}" destId="{05CC58F3-1542-4AB3-910A-E3CD756249E4}" srcOrd="0" destOrd="0" parTransId="{02CCC75E-8783-4A11-8190-B07C194E2174}" sibTransId="{590463A2-F9CA-46F0-B583-A8C8CAD88EB0}"/>
    <dgm:cxn modelId="{015464A6-0DB0-423B-8349-D4DE9AC3B7C3}" srcId="{E7BB4337-3E6E-46DB-8603-52BD03DC1927}" destId="{B214C877-B8A4-49B2-97C9-12A3448C2161}" srcOrd="4" destOrd="0" parTransId="{2C91EED5-FCF6-49D0-8824-0A40ADDB8E91}" sibTransId="{87C8DE82-31F5-4F8E-B4EA-CDDBD0A88231}"/>
    <dgm:cxn modelId="{B521D6B6-AD67-4722-B48D-0391EF378D54}" srcId="{E7BB4337-3E6E-46DB-8603-52BD03DC1927}" destId="{41910618-917F-43F6-98DD-F4B3DF97E05C}" srcOrd="3" destOrd="0" parTransId="{CD0CA010-EE8E-45DB-9982-079396597A3A}" sibTransId="{16FF8545-A7D2-456F-A98E-45C5BE5D9D39}"/>
    <dgm:cxn modelId="{C0B6A2BA-49F8-44BA-B86C-F1C190DAFA7F}" type="presOf" srcId="{05CC58F3-1542-4AB3-910A-E3CD756249E4}" destId="{3FAD16E4-4AEB-4C65-A238-50C049F6BAA6}" srcOrd="0" destOrd="0" presId="urn:microsoft.com/office/officeart/2008/layout/VerticalCurvedList"/>
    <dgm:cxn modelId="{DEB385C0-2F3C-4724-B669-33A391147506}" srcId="{E7BB4337-3E6E-46DB-8603-52BD03DC1927}" destId="{7A9CE31E-993F-407A-AA3C-B3ABD601DAFC}" srcOrd="2" destOrd="0" parTransId="{FF42F992-0B16-48A2-A82C-26399F60A7E7}" sibTransId="{ABDFBCD5-08D7-446D-AF86-6BD643068DE8}"/>
    <dgm:cxn modelId="{68C4F7D8-E276-449C-9D67-5BC5565ACE29}" type="presOf" srcId="{E7BB4337-3E6E-46DB-8603-52BD03DC1927}" destId="{14F4F712-EC2E-4ACA-ABFB-EF00AAFC49DA}" srcOrd="0" destOrd="0" presId="urn:microsoft.com/office/officeart/2008/layout/VerticalCurvedList"/>
    <dgm:cxn modelId="{EB5567FA-A42A-4C12-9213-7F00C2B4C55B}" type="presOf" srcId="{7A9CE31E-993F-407A-AA3C-B3ABD601DAFC}" destId="{F86C02F5-3A59-445B-9C4C-48F615572A6B}" srcOrd="0" destOrd="0" presId="urn:microsoft.com/office/officeart/2008/layout/VerticalCurvedList"/>
    <dgm:cxn modelId="{F134E89C-2B0E-41A7-BF94-CEFFE28FD20E}" type="presParOf" srcId="{14F4F712-EC2E-4ACA-ABFB-EF00AAFC49DA}" destId="{D8EE634A-644B-401D-B7FF-C58B4D7C16D1}" srcOrd="0" destOrd="0" presId="urn:microsoft.com/office/officeart/2008/layout/VerticalCurvedList"/>
    <dgm:cxn modelId="{219BAF83-C6FB-4B62-844D-6B088ABEE4CD}" type="presParOf" srcId="{D8EE634A-644B-401D-B7FF-C58B4D7C16D1}" destId="{2E351A0B-4393-47FC-AD5A-55A4E9A29F38}" srcOrd="0" destOrd="0" presId="urn:microsoft.com/office/officeart/2008/layout/VerticalCurvedList"/>
    <dgm:cxn modelId="{A6C55A42-C2B0-4F3C-9F9F-490AD241355C}" type="presParOf" srcId="{2E351A0B-4393-47FC-AD5A-55A4E9A29F38}" destId="{9157699A-A3BE-4114-ACD5-25D9B178470C}" srcOrd="0" destOrd="0" presId="urn:microsoft.com/office/officeart/2008/layout/VerticalCurvedList"/>
    <dgm:cxn modelId="{6BC2C8D8-577A-48DA-BA32-4AC2AE29FC9F}" type="presParOf" srcId="{2E351A0B-4393-47FC-AD5A-55A4E9A29F38}" destId="{721F3DC6-26C7-4A3B-9BF2-5A74F3B89B2B}" srcOrd="1" destOrd="0" presId="urn:microsoft.com/office/officeart/2008/layout/VerticalCurvedList"/>
    <dgm:cxn modelId="{781142E8-06E1-4637-B545-8ED505EC4437}" type="presParOf" srcId="{2E351A0B-4393-47FC-AD5A-55A4E9A29F38}" destId="{2D22200D-2180-4314-981A-983893D9F94C}" srcOrd="2" destOrd="0" presId="urn:microsoft.com/office/officeart/2008/layout/VerticalCurvedList"/>
    <dgm:cxn modelId="{38C4D591-DC0F-4CEF-BC92-1578D21C562A}" type="presParOf" srcId="{2E351A0B-4393-47FC-AD5A-55A4E9A29F38}" destId="{C63AB705-4E66-4796-8EB4-7638458FC320}" srcOrd="3" destOrd="0" presId="urn:microsoft.com/office/officeart/2008/layout/VerticalCurvedList"/>
    <dgm:cxn modelId="{053B6B7C-1158-4448-A8E5-DBC98974DB02}" type="presParOf" srcId="{D8EE634A-644B-401D-B7FF-C58B4D7C16D1}" destId="{3FAD16E4-4AEB-4C65-A238-50C049F6BAA6}" srcOrd="1" destOrd="0" presId="urn:microsoft.com/office/officeart/2008/layout/VerticalCurvedList"/>
    <dgm:cxn modelId="{3AAAB8C5-9C53-4703-B4E1-D84EB7A8F4D2}" type="presParOf" srcId="{D8EE634A-644B-401D-B7FF-C58B4D7C16D1}" destId="{A7121523-E361-47FD-B0DE-DABC2B0476BE}" srcOrd="2" destOrd="0" presId="urn:microsoft.com/office/officeart/2008/layout/VerticalCurvedList"/>
    <dgm:cxn modelId="{EC0BF1CD-5AE1-4326-8A09-7AA720B3136A}" type="presParOf" srcId="{A7121523-E361-47FD-B0DE-DABC2B0476BE}" destId="{847E7252-BD6A-4558-8B88-85BAC6F1E11E}" srcOrd="0" destOrd="0" presId="urn:microsoft.com/office/officeart/2008/layout/VerticalCurvedList"/>
    <dgm:cxn modelId="{7CB72C9C-F7E7-429C-AAD1-96305B201089}" type="presParOf" srcId="{D8EE634A-644B-401D-B7FF-C58B4D7C16D1}" destId="{F06ADD06-6ADB-42D6-8DCA-4B30F978F68A}" srcOrd="3" destOrd="0" presId="urn:microsoft.com/office/officeart/2008/layout/VerticalCurvedList"/>
    <dgm:cxn modelId="{B027E460-2B54-4466-92C3-80AB210D63BD}" type="presParOf" srcId="{D8EE634A-644B-401D-B7FF-C58B4D7C16D1}" destId="{A62AD07F-714D-43D8-89BC-1C7E5788E2D9}" srcOrd="4" destOrd="0" presId="urn:microsoft.com/office/officeart/2008/layout/VerticalCurvedList"/>
    <dgm:cxn modelId="{EABF385D-6792-4A7B-9678-A73454DD29D7}" type="presParOf" srcId="{A62AD07F-714D-43D8-89BC-1C7E5788E2D9}" destId="{64812584-1171-4D91-9E6E-502A5B617C51}" srcOrd="0" destOrd="0" presId="urn:microsoft.com/office/officeart/2008/layout/VerticalCurvedList"/>
    <dgm:cxn modelId="{FF8E05CE-C458-4772-8C6E-36B10C9718FF}" type="presParOf" srcId="{D8EE634A-644B-401D-B7FF-C58B4D7C16D1}" destId="{F86C02F5-3A59-445B-9C4C-48F615572A6B}" srcOrd="5" destOrd="0" presId="urn:microsoft.com/office/officeart/2008/layout/VerticalCurvedList"/>
    <dgm:cxn modelId="{CC58CCA6-A552-4189-AD1B-37C7DCBBB1F5}" type="presParOf" srcId="{D8EE634A-644B-401D-B7FF-C58B4D7C16D1}" destId="{153968FD-1D1B-4ABF-ADE2-691680AC4D47}" srcOrd="6" destOrd="0" presId="urn:microsoft.com/office/officeart/2008/layout/VerticalCurvedList"/>
    <dgm:cxn modelId="{2B9293F1-8A3E-4CAC-8876-353F3EFB5DAA}" type="presParOf" srcId="{153968FD-1D1B-4ABF-ADE2-691680AC4D47}" destId="{D8B753F1-558C-4CE2-8145-1FF3FF802417}" srcOrd="0" destOrd="0" presId="urn:microsoft.com/office/officeart/2008/layout/VerticalCurvedList"/>
    <dgm:cxn modelId="{B5C1CD0A-DD3A-45EF-A4ED-3F8EBAA218CF}" type="presParOf" srcId="{D8EE634A-644B-401D-B7FF-C58B4D7C16D1}" destId="{610FE434-98B4-418F-9F82-01244639BCD6}" srcOrd="7" destOrd="0" presId="urn:microsoft.com/office/officeart/2008/layout/VerticalCurvedList"/>
    <dgm:cxn modelId="{5944D3D6-397A-4BBF-A89F-3115DBCC759E}" type="presParOf" srcId="{D8EE634A-644B-401D-B7FF-C58B4D7C16D1}" destId="{0BAC1F58-8E2E-4EA9-B286-BE29A4C42A7D}" srcOrd="8" destOrd="0" presId="urn:microsoft.com/office/officeart/2008/layout/VerticalCurvedList"/>
    <dgm:cxn modelId="{5DBB8210-AA36-4EAC-908A-699F02113E69}" type="presParOf" srcId="{0BAC1F58-8E2E-4EA9-B286-BE29A4C42A7D}" destId="{E68A153B-3B7B-4510-BF10-933F0CB61BED}" srcOrd="0" destOrd="0" presId="urn:microsoft.com/office/officeart/2008/layout/VerticalCurvedList"/>
    <dgm:cxn modelId="{F820ECF6-D318-4BFA-9EF7-6399280A76BD}" type="presParOf" srcId="{D8EE634A-644B-401D-B7FF-C58B4D7C16D1}" destId="{F2C9452B-12DB-4138-B4E7-2CBB16A97040}" srcOrd="9" destOrd="0" presId="urn:microsoft.com/office/officeart/2008/layout/VerticalCurvedList"/>
    <dgm:cxn modelId="{77055CAC-7B03-45D2-BC27-4620289867C9}" type="presParOf" srcId="{D8EE634A-644B-401D-B7FF-C58B4D7C16D1}" destId="{463683B1-02B6-4B6C-8AAB-56183CD7A032}" srcOrd="10" destOrd="0" presId="urn:microsoft.com/office/officeart/2008/layout/VerticalCurvedList"/>
    <dgm:cxn modelId="{DF151AF7-1E17-4B51-96C6-8F72B87D5389}" type="presParOf" srcId="{463683B1-02B6-4B6C-8AAB-56183CD7A032}" destId="{A1842D32-AAEA-4A35-BE86-25FB78221CB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8827C1-671B-44AE-9904-3E8A29966334}" type="doc">
      <dgm:prSet loTypeId="urn:microsoft.com/office/officeart/2005/8/layout/hProcess7" loCatId="list" qsTypeId="urn:microsoft.com/office/officeart/2005/8/quickstyle/simple4" qsCatId="simple" csTypeId="urn:microsoft.com/office/officeart/2005/8/colors/accent2_4" csCatId="accent2" phldr="1"/>
      <dgm:spPr/>
      <dgm:t>
        <a:bodyPr/>
        <a:lstStyle/>
        <a:p>
          <a:endParaRPr lang="en-IN"/>
        </a:p>
      </dgm:t>
    </dgm:pt>
    <dgm:pt modelId="{E4E0F5DA-146E-4A80-85A6-BF3F2F3611B9}">
      <dgm:prSet phldrT="[Text]"/>
      <dgm:spPr/>
      <dgm:t>
        <a:bodyPr/>
        <a:lstStyle/>
        <a:p>
          <a:r>
            <a:rPr lang="en-US" dirty="0"/>
            <a:t>|</a:t>
          </a:r>
          <a:endParaRPr lang="en-IN" dirty="0"/>
        </a:p>
      </dgm:t>
    </dgm:pt>
    <dgm:pt modelId="{5F0BA224-9C98-4821-AAB5-033EC410761A}" type="parTrans" cxnId="{38480364-B166-42A0-BA24-7D8D3F82ADC6}">
      <dgm:prSet/>
      <dgm:spPr/>
      <dgm:t>
        <a:bodyPr/>
        <a:lstStyle/>
        <a:p>
          <a:endParaRPr lang="en-IN"/>
        </a:p>
      </dgm:t>
    </dgm:pt>
    <dgm:pt modelId="{FF8A4B3C-7527-4785-BA6E-26D291F43FB7}" type="sibTrans" cxnId="{38480364-B166-42A0-BA24-7D8D3F82ADC6}">
      <dgm:prSet/>
      <dgm:spPr/>
      <dgm:t>
        <a:bodyPr/>
        <a:lstStyle/>
        <a:p>
          <a:endParaRPr lang="en-IN"/>
        </a:p>
      </dgm:t>
    </dgm:pt>
    <dgm:pt modelId="{13B9671E-0501-4BB6-9CEE-5BC10AEEE108}">
      <dgm:prSet phldrT="[Text]"/>
      <dgm:spPr/>
      <dgm:t>
        <a:bodyPr/>
        <a:lstStyle/>
        <a:p>
          <a:r>
            <a:rPr lang="en-US" dirty="0"/>
            <a:t>This is not a complete review of QML. But, it showcases the power of using them over classical algorithms</a:t>
          </a:r>
          <a:endParaRPr lang="en-IN" dirty="0"/>
        </a:p>
      </dgm:t>
    </dgm:pt>
    <dgm:pt modelId="{B94349DD-181E-442F-9821-3D6430981D1B}" type="parTrans" cxnId="{5BC47DFF-A56F-4531-9EEF-B5DB57E6A634}">
      <dgm:prSet/>
      <dgm:spPr/>
      <dgm:t>
        <a:bodyPr/>
        <a:lstStyle/>
        <a:p>
          <a:endParaRPr lang="en-IN"/>
        </a:p>
      </dgm:t>
    </dgm:pt>
    <dgm:pt modelId="{12F0EE9C-51B4-4B44-AAF3-CC82E6187B47}" type="sibTrans" cxnId="{5BC47DFF-A56F-4531-9EEF-B5DB57E6A634}">
      <dgm:prSet/>
      <dgm:spPr/>
      <dgm:t>
        <a:bodyPr/>
        <a:lstStyle/>
        <a:p>
          <a:endParaRPr lang="en-IN"/>
        </a:p>
      </dgm:t>
    </dgm:pt>
    <dgm:pt modelId="{EB719D05-B174-40C5-8B17-30DC417A65DB}">
      <dgm:prSet phldrT="[Text]"/>
      <dgm:spPr/>
      <dgm:t>
        <a:bodyPr/>
        <a:lstStyle/>
        <a:p>
          <a:r>
            <a:rPr lang="en-US" dirty="0"/>
            <a:t>||</a:t>
          </a:r>
          <a:endParaRPr lang="en-IN" dirty="0"/>
        </a:p>
      </dgm:t>
    </dgm:pt>
    <dgm:pt modelId="{44CEE6EF-B42D-48B5-BA4C-B56AEF517B3F}" type="parTrans" cxnId="{80976156-1A0E-4BFE-B345-195903D328F9}">
      <dgm:prSet/>
      <dgm:spPr/>
      <dgm:t>
        <a:bodyPr/>
        <a:lstStyle/>
        <a:p>
          <a:endParaRPr lang="en-IN"/>
        </a:p>
      </dgm:t>
    </dgm:pt>
    <dgm:pt modelId="{E8810735-3583-4A23-82CF-8D0193786BCC}" type="sibTrans" cxnId="{80976156-1A0E-4BFE-B345-195903D328F9}">
      <dgm:prSet/>
      <dgm:spPr/>
      <dgm:t>
        <a:bodyPr/>
        <a:lstStyle/>
        <a:p>
          <a:endParaRPr lang="en-IN"/>
        </a:p>
      </dgm:t>
    </dgm:pt>
    <dgm:pt modelId="{48E9C7E9-B752-4B81-AADC-F781F2001855}">
      <dgm:prSet phldrT="[Text]"/>
      <dgm:spPr/>
      <dgm:t>
        <a:bodyPr/>
        <a:lstStyle/>
        <a:p>
          <a:r>
            <a:rPr lang="en-IN" dirty="0">
              <a:solidFill>
                <a:prstClr val="white"/>
              </a:solidFill>
              <a:latin typeface="Arial Nova"/>
              <a:ea typeface="+mn-ea"/>
              <a:cs typeface="+mn-cs"/>
            </a:rPr>
            <a:t>Quantum Algorithms have better accuracy than classical algorithms for high dimensional problems.</a:t>
          </a:r>
          <a:endParaRPr lang="en-IN" dirty="0"/>
        </a:p>
      </dgm:t>
    </dgm:pt>
    <dgm:pt modelId="{48D5708F-3AF7-4FC3-9CFE-6C0AA02987DA}" type="parTrans" cxnId="{C46FDE54-0A6A-47A9-A08E-7C03C650FC1E}">
      <dgm:prSet/>
      <dgm:spPr/>
      <dgm:t>
        <a:bodyPr/>
        <a:lstStyle/>
        <a:p>
          <a:endParaRPr lang="en-IN"/>
        </a:p>
      </dgm:t>
    </dgm:pt>
    <dgm:pt modelId="{B2623781-81CB-4280-8685-16ACA82D2961}" type="sibTrans" cxnId="{C46FDE54-0A6A-47A9-A08E-7C03C650FC1E}">
      <dgm:prSet/>
      <dgm:spPr/>
      <dgm:t>
        <a:bodyPr/>
        <a:lstStyle/>
        <a:p>
          <a:endParaRPr lang="en-IN"/>
        </a:p>
      </dgm:t>
    </dgm:pt>
    <dgm:pt modelId="{DD1A01E7-D113-48C1-9C0A-5E4B760B7760}">
      <dgm:prSet phldrT="[Text]"/>
      <dgm:spPr/>
      <dgm:t>
        <a:bodyPr/>
        <a:lstStyle/>
        <a:p>
          <a:r>
            <a:rPr lang="en-US" dirty="0"/>
            <a:t>|||</a:t>
          </a:r>
          <a:endParaRPr lang="en-IN" dirty="0"/>
        </a:p>
      </dgm:t>
    </dgm:pt>
    <dgm:pt modelId="{4F403A3F-EA62-4833-A0CF-E6F926CFCDC7}" type="parTrans" cxnId="{9360BE22-6317-4724-959B-E00842714F20}">
      <dgm:prSet/>
      <dgm:spPr/>
      <dgm:t>
        <a:bodyPr/>
        <a:lstStyle/>
        <a:p>
          <a:endParaRPr lang="en-IN"/>
        </a:p>
      </dgm:t>
    </dgm:pt>
    <dgm:pt modelId="{CD8B95C5-8DBA-4D63-98C5-1AE10A01685B}" type="sibTrans" cxnId="{9360BE22-6317-4724-959B-E00842714F20}">
      <dgm:prSet/>
      <dgm:spPr/>
      <dgm:t>
        <a:bodyPr/>
        <a:lstStyle/>
        <a:p>
          <a:endParaRPr lang="en-IN"/>
        </a:p>
      </dgm:t>
    </dgm:pt>
    <dgm:pt modelId="{68846174-1F92-4664-A992-CD6D02B7E6B2}">
      <dgm:prSet phldrT="[Text]"/>
      <dgm:spPr/>
      <dgm:t>
        <a:bodyPr/>
        <a:lstStyle/>
        <a:p>
          <a:r>
            <a:rPr lang="en-US" dirty="0"/>
            <a:t>Even though we were able to replicate K-means Clustering. In the future we may see QML algorithms that can only work on Quantum computers.</a:t>
          </a:r>
          <a:endParaRPr lang="en-IN" dirty="0"/>
        </a:p>
      </dgm:t>
    </dgm:pt>
    <dgm:pt modelId="{4D79BE12-93FD-4576-AEEA-A858375E14C8}" type="parTrans" cxnId="{1C0DC1F2-84BC-40B6-8CD3-DE5BB5E54431}">
      <dgm:prSet/>
      <dgm:spPr/>
      <dgm:t>
        <a:bodyPr/>
        <a:lstStyle/>
        <a:p>
          <a:endParaRPr lang="en-IN"/>
        </a:p>
      </dgm:t>
    </dgm:pt>
    <dgm:pt modelId="{A4094F4A-7402-4838-AEE3-72594812E432}" type="sibTrans" cxnId="{1C0DC1F2-84BC-40B6-8CD3-DE5BB5E54431}">
      <dgm:prSet/>
      <dgm:spPr/>
      <dgm:t>
        <a:bodyPr/>
        <a:lstStyle/>
        <a:p>
          <a:endParaRPr lang="en-IN"/>
        </a:p>
      </dgm:t>
    </dgm:pt>
    <dgm:pt modelId="{8F637E0F-E4E9-480B-AC6F-1D4716CED0B1}" type="pres">
      <dgm:prSet presAssocID="{308827C1-671B-44AE-9904-3E8A29966334}" presName="Name0" presStyleCnt="0">
        <dgm:presLayoutVars>
          <dgm:dir/>
          <dgm:animLvl val="lvl"/>
          <dgm:resizeHandles val="exact"/>
        </dgm:presLayoutVars>
      </dgm:prSet>
      <dgm:spPr/>
    </dgm:pt>
    <dgm:pt modelId="{2B4719A6-7DC3-4C44-80EF-5E3F18EE92CA}" type="pres">
      <dgm:prSet presAssocID="{E4E0F5DA-146E-4A80-85A6-BF3F2F3611B9}" presName="compositeNode" presStyleCnt="0">
        <dgm:presLayoutVars>
          <dgm:bulletEnabled val="1"/>
        </dgm:presLayoutVars>
      </dgm:prSet>
      <dgm:spPr/>
    </dgm:pt>
    <dgm:pt modelId="{074449AE-3662-46F1-9561-E6EAA7397582}" type="pres">
      <dgm:prSet presAssocID="{E4E0F5DA-146E-4A80-85A6-BF3F2F3611B9}" presName="bgRect" presStyleLbl="node1" presStyleIdx="0" presStyleCnt="3"/>
      <dgm:spPr/>
    </dgm:pt>
    <dgm:pt modelId="{46D572F9-AD25-47C3-B99E-560203321B0C}" type="pres">
      <dgm:prSet presAssocID="{E4E0F5DA-146E-4A80-85A6-BF3F2F3611B9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111CAE96-57B9-4E87-8739-C2BAEA014ABD}" type="pres">
      <dgm:prSet presAssocID="{E4E0F5DA-146E-4A80-85A6-BF3F2F3611B9}" presName="childNode" presStyleLbl="node1" presStyleIdx="0" presStyleCnt="3">
        <dgm:presLayoutVars>
          <dgm:bulletEnabled val="1"/>
        </dgm:presLayoutVars>
      </dgm:prSet>
      <dgm:spPr/>
    </dgm:pt>
    <dgm:pt modelId="{224A8721-92B5-4FF2-9C45-4A5949ECFC8D}" type="pres">
      <dgm:prSet presAssocID="{FF8A4B3C-7527-4785-BA6E-26D291F43FB7}" presName="hSp" presStyleCnt="0"/>
      <dgm:spPr/>
    </dgm:pt>
    <dgm:pt modelId="{BD0B0A82-0B16-4753-849A-458518D1D506}" type="pres">
      <dgm:prSet presAssocID="{FF8A4B3C-7527-4785-BA6E-26D291F43FB7}" presName="vProcSp" presStyleCnt="0"/>
      <dgm:spPr/>
    </dgm:pt>
    <dgm:pt modelId="{87310321-EC1F-43FE-A28B-2EA16513C73E}" type="pres">
      <dgm:prSet presAssocID="{FF8A4B3C-7527-4785-BA6E-26D291F43FB7}" presName="vSp1" presStyleCnt="0"/>
      <dgm:spPr/>
    </dgm:pt>
    <dgm:pt modelId="{7FADB239-0DCB-4DAD-B34F-405D39DD75E2}" type="pres">
      <dgm:prSet presAssocID="{FF8A4B3C-7527-4785-BA6E-26D291F43FB7}" presName="simulatedConn" presStyleLbl="solidFgAcc1" presStyleIdx="0" presStyleCnt="2"/>
      <dgm:spPr/>
    </dgm:pt>
    <dgm:pt modelId="{008B9188-CD69-497E-B615-185E550646C3}" type="pres">
      <dgm:prSet presAssocID="{FF8A4B3C-7527-4785-BA6E-26D291F43FB7}" presName="vSp2" presStyleCnt="0"/>
      <dgm:spPr/>
    </dgm:pt>
    <dgm:pt modelId="{22E1AC4A-89D4-4597-B96B-B4993200C601}" type="pres">
      <dgm:prSet presAssocID="{FF8A4B3C-7527-4785-BA6E-26D291F43FB7}" presName="sibTrans" presStyleCnt="0"/>
      <dgm:spPr/>
    </dgm:pt>
    <dgm:pt modelId="{CDBEBE9F-9527-4DFC-8206-DEA1397FE4F2}" type="pres">
      <dgm:prSet presAssocID="{EB719D05-B174-40C5-8B17-30DC417A65DB}" presName="compositeNode" presStyleCnt="0">
        <dgm:presLayoutVars>
          <dgm:bulletEnabled val="1"/>
        </dgm:presLayoutVars>
      </dgm:prSet>
      <dgm:spPr/>
    </dgm:pt>
    <dgm:pt modelId="{8BB41028-6D01-4CFD-B578-E0E608732625}" type="pres">
      <dgm:prSet presAssocID="{EB719D05-B174-40C5-8B17-30DC417A65DB}" presName="bgRect" presStyleLbl="node1" presStyleIdx="1" presStyleCnt="3"/>
      <dgm:spPr/>
    </dgm:pt>
    <dgm:pt modelId="{68489277-EE09-4769-8E43-E282D3C32642}" type="pres">
      <dgm:prSet presAssocID="{EB719D05-B174-40C5-8B17-30DC417A65DB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0F41D98B-A9C3-4196-A465-06D80895B2BB}" type="pres">
      <dgm:prSet presAssocID="{EB719D05-B174-40C5-8B17-30DC417A65DB}" presName="childNode" presStyleLbl="node1" presStyleIdx="1" presStyleCnt="3">
        <dgm:presLayoutVars>
          <dgm:bulletEnabled val="1"/>
        </dgm:presLayoutVars>
      </dgm:prSet>
      <dgm:spPr/>
    </dgm:pt>
    <dgm:pt modelId="{0356A050-AD57-4369-9933-489C1967E608}" type="pres">
      <dgm:prSet presAssocID="{E8810735-3583-4A23-82CF-8D0193786BCC}" presName="hSp" presStyleCnt="0"/>
      <dgm:spPr/>
    </dgm:pt>
    <dgm:pt modelId="{C8AC61D2-D5C1-4113-89F7-E1C105FC6F14}" type="pres">
      <dgm:prSet presAssocID="{E8810735-3583-4A23-82CF-8D0193786BCC}" presName="vProcSp" presStyleCnt="0"/>
      <dgm:spPr/>
    </dgm:pt>
    <dgm:pt modelId="{9C20C2AF-2858-45CC-A76F-D5CFF34BA100}" type="pres">
      <dgm:prSet presAssocID="{E8810735-3583-4A23-82CF-8D0193786BCC}" presName="vSp1" presStyleCnt="0"/>
      <dgm:spPr/>
    </dgm:pt>
    <dgm:pt modelId="{58B3FC64-C46A-4544-BF46-3F7F04DDE203}" type="pres">
      <dgm:prSet presAssocID="{E8810735-3583-4A23-82CF-8D0193786BCC}" presName="simulatedConn" presStyleLbl="solidFgAcc1" presStyleIdx="1" presStyleCnt="2"/>
      <dgm:spPr/>
    </dgm:pt>
    <dgm:pt modelId="{60EF62DB-9D4C-4472-81E0-167EF05A27D7}" type="pres">
      <dgm:prSet presAssocID="{E8810735-3583-4A23-82CF-8D0193786BCC}" presName="vSp2" presStyleCnt="0"/>
      <dgm:spPr/>
    </dgm:pt>
    <dgm:pt modelId="{34BB966E-3F31-4EEE-A5F1-CDC0EFE16D5E}" type="pres">
      <dgm:prSet presAssocID="{E8810735-3583-4A23-82CF-8D0193786BCC}" presName="sibTrans" presStyleCnt="0"/>
      <dgm:spPr/>
    </dgm:pt>
    <dgm:pt modelId="{CC782572-6288-4D4B-A3FF-0421F5EE3AF7}" type="pres">
      <dgm:prSet presAssocID="{DD1A01E7-D113-48C1-9C0A-5E4B760B7760}" presName="compositeNode" presStyleCnt="0">
        <dgm:presLayoutVars>
          <dgm:bulletEnabled val="1"/>
        </dgm:presLayoutVars>
      </dgm:prSet>
      <dgm:spPr/>
    </dgm:pt>
    <dgm:pt modelId="{9AD1E0F3-35A6-4872-89EB-41E4C64C528C}" type="pres">
      <dgm:prSet presAssocID="{DD1A01E7-D113-48C1-9C0A-5E4B760B7760}" presName="bgRect" presStyleLbl="node1" presStyleIdx="2" presStyleCnt="3"/>
      <dgm:spPr/>
    </dgm:pt>
    <dgm:pt modelId="{4FA6E214-A860-4B79-A901-EB16594D87A6}" type="pres">
      <dgm:prSet presAssocID="{DD1A01E7-D113-48C1-9C0A-5E4B760B7760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9A4E9C1C-6D06-421C-90C3-366DF964C675}" type="pres">
      <dgm:prSet presAssocID="{DD1A01E7-D113-48C1-9C0A-5E4B760B7760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86634201-B5C3-4633-85CD-9670F6A586A4}" type="presOf" srcId="{308827C1-671B-44AE-9904-3E8A29966334}" destId="{8F637E0F-E4E9-480B-AC6F-1D4716CED0B1}" srcOrd="0" destOrd="0" presId="urn:microsoft.com/office/officeart/2005/8/layout/hProcess7"/>
    <dgm:cxn modelId="{9360BE22-6317-4724-959B-E00842714F20}" srcId="{308827C1-671B-44AE-9904-3E8A29966334}" destId="{DD1A01E7-D113-48C1-9C0A-5E4B760B7760}" srcOrd="2" destOrd="0" parTransId="{4F403A3F-EA62-4833-A0CF-E6F926CFCDC7}" sibTransId="{CD8B95C5-8DBA-4D63-98C5-1AE10A01685B}"/>
    <dgm:cxn modelId="{C8336F5D-3D9A-411F-95E1-D454951611F3}" type="presOf" srcId="{DD1A01E7-D113-48C1-9C0A-5E4B760B7760}" destId="{4FA6E214-A860-4B79-A901-EB16594D87A6}" srcOrd="1" destOrd="0" presId="urn:microsoft.com/office/officeart/2005/8/layout/hProcess7"/>
    <dgm:cxn modelId="{38480364-B166-42A0-BA24-7D8D3F82ADC6}" srcId="{308827C1-671B-44AE-9904-3E8A29966334}" destId="{E4E0F5DA-146E-4A80-85A6-BF3F2F3611B9}" srcOrd="0" destOrd="0" parTransId="{5F0BA224-9C98-4821-AAB5-033EC410761A}" sibTransId="{FF8A4B3C-7527-4785-BA6E-26D291F43FB7}"/>
    <dgm:cxn modelId="{DDD3CA51-28E0-475D-A4F6-0B1D7861F3E8}" type="presOf" srcId="{DD1A01E7-D113-48C1-9C0A-5E4B760B7760}" destId="{9AD1E0F3-35A6-4872-89EB-41E4C64C528C}" srcOrd="0" destOrd="0" presId="urn:microsoft.com/office/officeart/2005/8/layout/hProcess7"/>
    <dgm:cxn modelId="{C46FDE54-0A6A-47A9-A08E-7C03C650FC1E}" srcId="{EB719D05-B174-40C5-8B17-30DC417A65DB}" destId="{48E9C7E9-B752-4B81-AADC-F781F2001855}" srcOrd="0" destOrd="0" parTransId="{48D5708F-3AF7-4FC3-9CFE-6C0AA02987DA}" sibTransId="{B2623781-81CB-4280-8685-16ACA82D2961}"/>
    <dgm:cxn modelId="{80976156-1A0E-4BFE-B345-195903D328F9}" srcId="{308827C1-671B-44AE-9904-3E8A29966334}" destId="{EB719D05-B174-40C5-8B17-30DC417A65DB}" srcOrd="1" destOrd="0" parTransId="{44CEE6EF-B42D-48B5-BA4C-B56AEF517B3F}" sibTransId="{E8810735-3583-4A23-82CF-8D0193786BCC}"/>
    <dgm:cxn modelId="{631B0959-9F02-407B-BD52-6872B783190C}" type="presOf" srcId="{EB719D05-B174-40C5-8B17-30DC417A65DB}" destId="{68489277-EE09-4769-8E43-E282D3C32642}" srcOrd="1" destOrd="0" presId="urn:microsoft.com/office/officeart/2005/8/layout/hProcess7"/>
    <dgm:cxn modelId="{7B69248D-EE4E-4781-AA1E-7FE60E0DF242}" type="presOf" srcId="{EB719D05-B174-40C5-8B17-30DC417A65DB}" destId="{8BB41028-6D01-4CFD-B578-E0E608732625}" srcOrd="0" destOrd="0" presId="urn:microsoft.com/office/officeart/2005/8/layout/hProcess7"/>
    <dgm:cxn modelId="{1518CE8E-64D5-4FE6-A6E1-8066EC7F8478}" type="presOf" srcId="{68846174-1F92-4664-A992-CD6D02B7E6B2}" destId="{9A4E9C1C-6D06-421C-90C3-366DF964C675}" srcOrd="0" destOrd="0" presId="urn:microsoft.com/office/officeart/2005/8/layout/hProcess7"/>
    <dgm:cxn modelId="{410B7BAA-9E50-416D-B439-7037E38D1455}" type="presOf" srcId="{E4E0F5DA-146E-4A80-85A6-BF3F2F3611B9}" destId="{46D572F9-AD25-47C3-B99E-560203321B0C}" srcOrd="1" destOrd="0" presId="urn:microsoft.com/office/officeart/2005/8/layout/hProcess7"/>
    <dgm:cxn modelId="{C46542AD-F1C2-491D-AA7B-A67225F7520B}" type="presOf" srcId="{13B9671E-0501-4BB6-9CEE-5BC10AEEE108}" destId="{111CAE96-57B9-4E87-8739-C2BAEA014ABD}" srcOrd="0" destOrd="0" presId="urn:microsoft.com/office/officeart/2005/8/layout/hProcess7"/>
    <dgm:cxn modelId="{077BAAB7-A4C5-4BB4-A171-AA6A4D73FEEB}" type="presOf" srcId="{48E9C7E9-B752-4B81-AADC-F781F2001855}" destId="{0F41D98B-A9C3-4196-A465-06D80895B2BB}" srcOrd="0" destOrd="0" presId="urn:microsoft.com/office/officeart/2005/8/layout/hProcess7"/>
    <dgm:cxn modelId="{DD52EFD2-E57F-4D8B-BFDE-EDED647577CA}" type="presOf" srcId="{E4E0F5DA-146E-4A80-85A6-BF3F2F3611B9}" destId="{074449AE-3662-46F1-9561-E6EAA7397582}" srcOrd="0" destOrd="0" presId="urn:microsoft.com/office/officeart/2005/8/layout/hProcess7"/>
    <dgm:cxn modelId="{1C0DC1F2-84BC-40B6-8CD3-DE5BB5E54431}" srcId="{DD1A01E7-D113-48C1-9C0A-5E4B760B7760}" destId="{68846174-1F92-4664-A992-CD6D02B7E6B2}" srcOrd="0" destOrd="0" parTransId="{4D79BE12-93FD-4576-AEEA-A858375E14C8}" sibTransId="{A4094F4A-7402-4838-AEE3-72594812E432}"/>
    <dgm:cxn modelId="{5BC47DFF-A56F-4531-9EEF-B5DB57E6A634}" srcId="{E4E0F5DA-146E-4A80-85A6-BF3F2F3611B9}" destId="{13B9671E-0501-4BB6-9CEE-5BC10AEEE108}" srcOrd="0" destOrd="0" parTransId="{B94349DD-181E-442F-9821-3D6430981D1B}" sibTransId="{12F0EE9C-51B4-4B44-AAF3-CC82E6187B47}"/>
    <dgm:cxn modelId="{42295B44-88BE-4E05-835E-DCE04C7B6D4B}" type="presParOf" srcId="{8F637E0F-E4E9-480B-AC6F-1D4716CED0B1}" destId="{2B4719A6-7DC3-4C44-80EF-5E3F18EE92CA}" srcOrd="0" destOrd="0" presId="urn:microsoft.com/office/officeart/2005/8/layout/hProcess7"/>
    <dgm:cxn modelId="{B60D02C3-BCF5-4DA7-AF72-339B6A46CEBD}" type="presParOf" srcId="{2B4719A6-7DC3-4C44-80EF-5E3F18EE92CA}" destId="{074449AE-3662-46F1-9561-E6EAA7397582}" srcOrd="0" destOrd="0" presId="urn:microsoft.com/office/officeart/2005/8/layout/hProcess7"/>
    <dgm:cxn modelId="{67CAD306-BC22-45B5-BCD4-98D9EB4D0397}" type="presParOf" srcId="{2B4719A6-7DC3-4C44-80EF-5E3F18EE92CA}" destId="{46D572F9-AD25-47C3-B99E-560203321B0C}" srcOrd="1" destOrd="0" presId="urn:microsoft.com/office/officeart/2005/8/layout/hProcess7"/>
    <dgm:cxn modelId="{B471F286-CF8E-409D-A095-C665A812EB2D}" type="presParOf" srcId="{2B4719A6-7DC3-4C44-80EF-5E3F18EE92CA}" destId="{111CAE96-57B9-4E87-8739-C2BAEA014ABD}" srcOrd="2" destOrd="0" presId="urn:microsoft.com/office/officeart/2005/8/layout/hProcess7"/>
    <dgm:cxn modelId="{F0735C16-FFF7-4399-9479-98DFAA41D4D5}" type="presParOf" srcId="{8F637E0F-E4E9-480B-AC6F-1D4716CED0B1}" destId="{224A8721-92B5-4FF2-9C45-4A5949ECFC8D}" srcOrd="1" destOrd="0" presId="urn:microsoft.com/office/officeart/2005/8/layout/hProcess7"/>
    <dgm:cxn modelId="{8372B0D7-BCBF-4376-87A3-C16ECBFF14A8}" type="presParOf" srcId="{8F637E0F-E4E9-480B-AC6F-1D4716CED0B1}" destId="{BD0B0A82-0B16-4753-849A-458518D1D506}" srcOrd="2" destOrd="0" presId="urn:microsoft.com/office/officeart/2005/8/layout/hProcess7"/>
    <dgm:cxn modelId="{1A7FB5D5-CCFE-4D1C-88CD-EE22E1079BCC}" type="presParOf" srcId="{BD0B0A82-0B16-4753-849A-458518D1D506}" destId="{87310321-EC1F-43FE-A28B-2EA16513C73E}" srcOrd="0" destOrd="0" presId="urn:microsoft.com/office/officeart/2005/8/layout/hProcess7"/>
    <dgm:cxn modelId="{CF9C173E-A791-4158-A76D-3D45A3078F6F}" type="presParOf" srcId="{BD0B0A82-0B16-4753-849A-458518D1D506}" destId="{7FADB239-0DCB-4DAD-B34F-405D39DD75E2}" srcOrd="1" destOrd="0" presId="urn:microsoft.com/office/officeart/2005/8/layout/hProcess7"/>
    <dgm:cxn modelId="{0B7B733E-5225-4CF5-B7D0-FE4E12F11DBD}" type="presParOf" srcId="{BD0B0A82-0B16-4753-849A-458518D1D506}" destId="{008B9188-CD69-497E-B615-185E550646C3}" srcOrd="2" destOrd="0" presId="urn:microsoft.com/office/officeart/2005/8/layout/hProcess7"/>
    <dgm:cxn modelId="{44A4B0F3-1A18-4FE0-B2B9-430374412C41}" type="presParOf" srcId="{8F637E0F-E4E9-480B-AC6F-1D4716CED0B1}" destId="{22E1AC4A-89D4-4597-B96B-B4993200C601}" srcOrd="3" destOrd="0" presId="urn:microsoft.com/office/officeart/2005/8/layout/hProcess7"/>
    <dgm:cxn modelId="{1F8645DE-83DF-4088-99CC-018168DD6E35}" type="presParOf" srcId="{8F637E0F-E4E9-480B-AC6F-1D4716CED0B1}" destId="{CDBEBE9F-9527-4DFC-8206-DEA1397FE4F2}" srcOrd="4" destOrd="0" presId="urn:microsoft.com/office/officeart/2005/8/layout/hProcess7"/>
    <dgm:cxn modelId="{B3FD4E7C-896E-4E01-9D8D-63E81DEC68D8}" type="presParOf" srcId="{CDBEBE9F-9527-4DFC-8206-DEA1397FE4F2}" destId="{8BB41028-6D01-4CFD-B578-E0E608732625}" srcOrd="0" destOrd="0" presId="urn:microsoft.com/office/officeart/2005/8/layout/hProcess7"/>
    <dgm:cxn modelId="{E472F16A-049F-449B-80F5-7B4E4B0B9FFC}" type="presParOf" srcId="{CDBEBE9F-9527-4DFC-8206-DEA1397FE4F2}" destId="{68489277-EE09-4769-8E43-E282D3C32642}" srcOrd="1" destOrd="0" presId="urn:microsoft.com/office/officeart/2005/8/layout/hProcess7"/>
    <dgm:cxn modelId="{4E4328E1-38F1-459D-B0BA-BAB61056B441}" type="presParOf" srcId="{CDBEBE9F-9527-4DFC-8206-DEA1397FE4F2}" destId="{0F41D98B-A9C3-4196-A465-06D80895B2BB}" srcOrd="2" destOrd="0" presId="urn:microsoft.com/office/officeart/2005/8/layout/hProcess7"/>
    <dgm:cxn modelId="{45BFBA28-601E-405C-B711-DB309D8B85EB}" type="presParOf" srcId="{8F637E0F-E4E9-480B-AC6F-1D4716CED0B1}" destId="{0356A050-AD57-4369-9933-489C1967E608}" srcOrd="5" destOrd="0" presId="urn:microsoft.com/office/officeart/2005/8/layout/hProcess7"/>
    <dgm:cxn modelId="{635CE698-F646-49AB-AF10-C6946E05E7B2}" type="presParOf" srcId="{8F637E0F-E4E9-480B-AC6F-1D4716CED0B1}" destId="{C8AC61D2-D5C1-4113-89F7-E1C105FC6F14}" srcOrd="6" destOrd="0" presId="urn:microsoft.com/office/officeart/2005/8/layout/hProcess7"/>
    <dgm:cxn modelId="{787F8425-63B0-4264-8B84-B4BB9000C001}" type="presParOf" srcId="{C8AC61D2-D5C1-4113-89F7-E1C105FC6F14}" destId="{9C20C2AF-2858-45CC-A76F-D5CFF34BA100}" srcOrd="0" destOrd="0" presId="urn:microsoft.com/office/officeart/2005/8/layout/hProcess7"/>
    <dgm:cxn modelId="{185353AF-8C36-4DDE-8790-2B4008F314DE}" type="presParOf" srcId="{C8AC61D2-D5C1-4113-89F7-E1C105FC6F14}" destId="{58B3FC64-C46A-4544-BF46-3F7F04DDE203}" srcOrd="1" destOrd="0" presId="urn:microsoft.com/office/officeart/2005/8/layout/hProcess7"/>
    <dgm:cxn modelId="{62D733F1-C1FC-44D0-9C81-EC9EFFB51FD2}" type="presParOf" srcId="{C8AC61D2-D5C1-4113-89F7-E1C105FC6F14}" destId="{60EF62DB-9D4C-4472-81E0-167EF05A27D7}" srcOrd="2" destOrd="0" presId="urn:microsoft.com/office/officeart/2005/8/layout/hProcess7"/>
    <dgm:cxn modelId="{EF01D892-05FF-4341-9EE2-B0B080B32040}" type="presParOf" srcId="{8F637E0F-E4E9-480B-AC6F-1D4716CED0B1}" destId="{34BB966E-3F31-4EEE-A5F1-CDC0EFE16D5E}" srcOrd="7" destOrd="0" presId="urn:microsoft.com/office/officeart/2005/8/layout/hProcess7"/>
    <dgm:cxn modelId="{E1718E48-B1CC-438B-B91C-E3593230D0DB}" type="presParOf" srcId="{8F637E0F-E4E9-480B-AC6F-1D4716CED0B1}" destId="{CC782572-6288-4D4B-A3FF-0421F5EE3AF7}" srcOrd="8" destOrd="0" presId="urn:microsoft.com/office/officeart/2005/8/layout/hProcess7"/>
    <dgm:cxn modelId="{0A403F76-EFD1-4B72-A07F-DBEB45C400E2}" type="presParOf" srcId="{CC782572-6288-4D4B-A3FF-0421F5EE3AF7}" destId="{9AD1E0F3-35A6-4872-89EB-41E4C64C528C}" srcOrd="0" destOrd="0" presId="urn:microsoft.com/office/officeart/2005/8/layout/hProcess7"/>
    <dgm:cxn modelId="{A8B0E90F-AD2F-4F69-84DD-32608EA95532}" type="presParOf" srcId="{CC782572-6288-4D4B-A3FF-0421F5EE3AF7}" destId="{4FA6E214-A860-4B79-A901-EB16594D87A6}" srcOrd="1" destOrd="0" presId="urn:microsoft.com/office/officeart/2005/8/layout/hProcess7"/>
    <dgm:cxn modelId="{01EA9DC3-A4ED-4B62-95C1-2EE259047A7D}" type="presParOf" srcId="{CC782572-6288-4D4B-A3FF-0421F5EE3AF7}" destId="{9A4E9C1C-6D06-421C-90C3-366DF964C675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1F3DC6-26C7-4A3B-9BF2-5A74F3B89B2B}">
      <dsp:nvSpPr>
        <dsp:cNvPr id="0" name=""/>
        <dsp:cNvSpPr/>
      </dsp:nvSpPr>
      <dsp:spPr>
        <a:xfrm>
          <a:off x="-4809329" y="-737092"/>
          <a:ext cx="5728213" cy="5728213"/>
        </a:xfrm>
        <a:prstGeom prst="blockArc">
          <a:avLst>
            <a:gd name="adj1" fmla="val 18900000"/>
            <a:gd name="adj2" fmla="val 2700000"/>
            <a:gd name="adj3" fmla="val 377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AD16E4-4AEB-4C65-A238-50C049F6BAA6}">
      <dsp:nvSpPr>
        <dsp:cNvPr id="0" name=""/>
        <dsp:cNvSpPr/>
      </dsp:nvSpPr>
      <dsp:spPr>
        <a:xfrm>
          <a:off x="402097" y="265791"/>
          <a:ext cx="5706191" cy="53192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22214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Categorizes the data into a number of groups as K</a:t>
          </a:r>
          <a:endParaRPr lang="en-IN" sz="1600" kern="1200" dirty="0"/>
        </a:p>
      </dsp:txBody>
      <dsp:txXfrm>
        <a:off x="402097" y="265791"/>
        <a:ext cx="5706191" cy="531923"/>
      </dsp:txXfrm>
    </dsp:sp>
    <dsp:sp modelId="{847E7252-BD6A-4558-8B88-85BAC6F1E11E}">
      <dsp:nvSpPr>
        <dsp:cNvPr id="0" name=""/>
        <dsp:cNvSpPr/>
      </dsp:nvSpPr>
      <dsp:spPr>
        <a:xfrm>
          <a:off x="69645" y="199301"/>
          <a:ext cx="664904" cy="66490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06ADD06-6ADB-42D6-8DCA-4B30F978F68A}">
      <dsp:nvSpPr>
        <dsp:cNvPr id="0" name=""/>
        <dsp:cNvSpPr/>
      </dsp:nvSpPr>
      <dsp:spPr>
        <a:xfrm>
          <a:off x="783258" y="1063421"/>
          <a:ext cx="5325030" cy="531923"/>
        </a:xfrm>
        <a:prstGeom prst="rect">
          <a:avLst/>
        </a:prstGeom>
        <a:gradFill rotWithShape="0">
          <a:gsLst>
            <a:gs pos="0">
              <a:schemeClr val="accent2">
                <a:hueOff val="-5340"/>
                <a:satOff val="2665"/>
                <a:lumOff val="-279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5340"/>
                <a:satOff val="2665"/>
                <a:lumOff val="-279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5340"/>
                <a:satOff val="2665"/>
                <a:lumOff val="-279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22214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0" i="0" kern="1200" dirty="0"/>
            <a:t>Choose K points arbitrarily, as centers of clusters.</a:t>
          </a:r>
          <a:endParaRPr lang="en-IN" sz="1600" kern="1200" dirty="0"/>
        </a:p>
      </dsp:txBody>
      <dsp:txXfrm>
        <a:off x="783258" y="1063421"/>
        <a:ext cx="5325030" cy="531923"/>
      </dsp:txXfrm>
    </dsp:sp>
    <dsp:sp modelId="{64812584-1171-4D91-9E6E-502A5B617C51}">
      <dsp:nvSpPr>
        <dsp:cNvPr id="0" name=""/>
        <dsp:cNvSpPr/>
      </dsp:nvSpPr>
      <dsp:spPr>
        <a:xfrm>
          <a:off x="450806" y="996931"/>
          <a:ext cx="664904" cy="66490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5340"/>
              <a:satOff val="2665"/>
              <a:lumOff val="-279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86C02F5-3A59-445B-9C4C-48F615572A6B}">
      <dsp:nvSpPr>
        <dsp:cNvPr id="0" name=""/>
        <dsp:cNvSpPr/>
      </dsp:nvSpPr>
      <dsp:spPr>
        <a:xfrm>
          <a:off x="900244" y="1861052"/>
          <a:ext cx="5208044" cy="531923"/>
        </a:xfrm>
        <a:prstGeom prst="rect">
          <a:avLst/>
        </a:prstGeom>
        <a:gradFill rotWithShape="0">
          <a:gsLst>
            <a:gs pos="0">
              <a:schemeClr val="accent2">
                <a:hueOff val="-10681"/>
                <a:satOff val="5331"/>
                <a:lumOff val="-558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0681"/>
                <a:satOff val="5331"/>
                <a:lumOff val="-558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0681"/>
                <a:satOff val="5331"/>
                <a:lumOff val="-558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22214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0" i="0" kern="1200" dirty="0"/>
            <a:t>Distribute the points to their nearest cluster center, conforming to the Euclidean distance function.</a:t>
          </a:r>
          <a:endParaRPr lang="en-IN" sz="1600" kern="1200" dirty="0"/>
        </a:p>
      </dsp:txBody>
      <dsp:txXfrm>
        <a:off x="900244" y="1861052"/>
        <a:ext cx="5208044" cy="531923"/>
      </dsp:txXfrm>
    </dsp:sp>
    <dsp:sp modelId="{D8B753F1-558C-4CE2-8145-1FF3FF802417}">
      <dsp:nvSpPr>
        <dsp:cNvPr id="0" name=""/>
        <dsp:cNvSpPr/>
      </dsp:nvSpPr>
      <dsp:spPr>
        <a:xfrm>
          <a:off x="567792" y="1794561"/>
          <a:ext cx="664904" cy="66490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0681"/>
              <a:satOff val="5331"/>
              <a:lumOff val="-558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10FE434-98B4-418F-9F82-01244639BCD6}">
      <dsp:nvSpPr>
        <dsp:cNvPr id="0" name=""/>
        <dsp:cNvSpPr/>
      </dsp:nvSpPr>
      <dsp:spPr>
        <a:xfrm>
          <a:off x="783258" y="2658682"/>
          <a:ext cx="5325030" cy="531923"/>
        </a:xfrm>
        <a:prstGeom prst="rect">
          <a:avLst/>
        </a:prstGeom>
        <a:gradFill rotWithShape="0">
          <a:gsLst>
            <a:gs pos="0">
              <a:schemeClr val="accent2">
                <a:hueOff val="-16021"/>
                <a:satOff val="7996"/>
                <a:lumOff val="-838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6021"/>
                <a:satOff val="7996"/>
                <a:lumOff val="-838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6021"/>
                <a:satOff val="7996"/>
                <a:lumOff val="-838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22214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0" i="0" kern="1200"/>
            <a:t>Compute the mean or centroid of the entire objects within each cluster.</a:t>
          </a:r>
          <a:endParaRPr lang="en-IN" sz="1600" kern="1200" dirty="0"/>
        </a:p>
      </dsp:txBody>
      <dsp:txXfrm>
        <a:off x="783258" y="2658682"/>
        <a:ext cx="5325030" cy="531923"/>
      </dsp:txXfrm>
    </dsp:sp>
    <dsp:sp modelId="{E68A153B-3B7B-4510-BF10-933F0CB61BED}">
      <dsp:nvSpPr>
        <dsp:cNvPr id="0" name=""/>
        <dsp:cNvSpPr/>
      </dsp:nvSpPr>
      <dsp:spPr>
        <a:xfrm>
          <a:off x="450806" y="2592191"/>
          <a:ext cx="664904" cy="66490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6021"/>
              <a:satOff val="7996"/>
              <a:lumOff val="-838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2C9452B-12DB-4138-B4E7-2CBB16A97040}">
      <dsp:nvSpPr>
        <dsp:cNvPr id="0" name=""/>
        <dsp:cNvSpPr/>
      </dsp:nvSpPr>
      <dsp:spPr>
        <a:xfrm>
          <a:off x="402097" y="3456312"/>
          <a:ext cx="5706191" cy="531923"/>
        </a:xfrm>
        <a:prstGeom prst="rect">
          <a:avLst/>
        </a:prstGeom>
        <a:gradFill rotWithShape="0">
          <a:gsLst>
            <a:gs pos="0">
              <a:schemeClr val="accent2">
                <a:hueOff val="-21362"/>
                <a:satOff val="10661"/>
                <a:lumOff val="-1117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21362"/>
                <a:satOff val="10661"/>
                <a:lumOff val="-1117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1362"/>
                <a:satOff val="10661"/>
                <a:lumOff val="-1117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22214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0" i="0" kern="1200"/>
            <a:t>Iterate steps 2, 3 and 4 up until the matching points are allocated to each cluster in continuous rounds.</a:t>
          </a:r>
          <a:endParaRPr lang="en-IN" sz="1600" kern="1200" dirty="0"/>
        </a:p>
      </dsp:txBody>
      <dsp:txXfrm>
        <a:off x="402097" y="3456312"/>
        <a:ext cx="5706191" cy="531923"/>
      </dsp:txXfrm>
    </dsp:sp>
    <dsp:sp modelId="{A1842D32-AAEA-4A35-BE86-25FB78221CBC}">
      <dsp:nvSpPr>
        <dsp:cNvPr id="0" name=""/>
        <dsp:cNvSpPr/>
      </dsp:nvSpPr>
      <dsp:spPr>
        <a:xfrm>
          <a:off x="69645" y="3389822"/>
          <a:ext cx="664904" cy="66490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21362"/>
              <a:satOff val="10661"/>
              <a:lumOff val="-1117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4449AE-3662-46F1-9561-E6EAA7397582}">
      <dsp:nvSpPr>
        <dsp:cNvPr id="0" name=""/>
        <dsp:cNvSpPr/>
      </dsp:nvSpPr>
      <dsp:spPr>
        <a:xfrm>
          <a:off x="715" y="578392"/>
          <a:ext cx="3077127" cy="3692553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2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26873" rIns="164465" bIns="0" numCol="1" spcCol="1270" anchor="t" anchorCtr="0">
          <a:noAutofit/>
        </a:bodyPr>
        <a:lstStyle/>
        <a:p>
          <a:pPr marL="0" lvl="0" indent="0" algn="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|</a:t>
          </a:r>
          <a:endParaRPr lang="en-IN" sz="3700" kern="1200" dirty="0"/>
        </a:p>
      </dsp:txBody>
      <dsp:txXfrm rot="16200000">
        <a:off x="-1205519" y="1784626"/>
        <a:ext cx="3027893" cy="615425"/>
      </dsp:txXfrm>
    </dsp:sp>
    <dsp:sp modelId="{111CAE96-57B9-4E87-8739-C2BAEA014ABD}">
      <dsp:nvSpPr>
        <dsp:cNvPr id="0" name=""/>
        <dsp:cNvSpPr/>
      </dsp:nvSpPr>
      <dsp:spPr>
        <a:xfrm>
          <a:off x="616140" y="578392"/>
          <a:ext cx="2292460" cy="369255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This is not a complete review of QML. But, it showcases the power of using them over classical algorithms</a:t>
          </a:r>
          <a:endParaRPr lang="en-IN" sz="2400" kern="1200" dirty="0"/>
        </a:p>
      </dsp:txBody>
      <dsp:txXfrm>
        <a:off x="616140" y="578392"/>
        <a:ext cx="2292460" cy="3692553"/>
      </dsp:txXfrm>
    </dsp:sp>
    <dsp:sp modelId="{8BB41028-6D01-4CFD-B578-E0E608732625}">
      <dsp:nvSpPr>
        <dsp:cNvPr id="0" name=""/>
        <dsp:cNvSpPr/>
      </dsp:nvSpPr>
      <dsp:spPr>
        <a:xfrm>
          <a:off x="3185542" y="578392"/>
          <a:ext cx="3077127" cy="3692553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2">
                <a:shade val="50000"/>
                <a:hueOff val="271608"/>
                <a:satOff val="-45978"/>
                <a:lumOff val="39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50000"/>
                <a:hueOff val="271608"/>
                <a:satOff val="-45978"/>
                <a:lumOff val="39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50000"/>
                <a:hueOff val="271608"/>
                <a:satOff val="-45978"/>
                <a:lumOff val="39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26873" rIns="164465" bIns="0" numCol="1" spcCol="1270" anchor="t" anchorCtr="0">
          <a:noAutofit/>
        </a:bodyPr>
        <a:lstStyle/>
        <a:p>
          <a:pPr marL="0" lvl="0" indent="0" algn="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||</a:t>
          </a:r>
          <a:endParaRPr lang="en-IN" sz="3700" kern="1200" dirty="0"/>
        </a:p>
      </dsp:txBody>
      <dsp:txXfrm rot="16200000">
        <a:off x="1979308" y="1784626"/>
        <a:ext cx="3027893" cy="615425"/>
      </dsp:txXfrm>
    </dsp:sp>
    <dsp:sp modelId="{7FADB239-0DCB-4DAD-B34F-405D39DD75E2}">
      <dsp:nvSpPr>
        <dsp:cNvPr id="0" name=""/>
        <dsp:cNvSpPr/>
      </dsp:nvSpPr>
      <dsp:spPr>
        <a:xfrm rot="5400000">
          <a:off x="2929463" y="3514692"/>
          <a:ext cx="542928" cy="461569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41D98B-A9C3-4196-A465-06D80895B2BB}">
      <dsp:nvSpPr>
        <dsp:cNvPr id="0" name=""/>
        <dsp:cNvSpPr/>
      </dsp:nvSpPr>
      <dsp:spPr>
        <a:xfrm>
          <a:off x="3800968" y="578392"/>
          <a:ext cx="2292460" cy="369255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solidFill>
                <a:prstClr val="white"/>
              </a:solidFill>
              <a:latin typeface="Arial Nova"/>
              <a:ea typeface="+mn-ea"/>
              <a:cs typeface="+mn-cs"/>
            </a:rPr>
            <a:t>Quantum Algorithms have better accuracy than classical algorithms for high dimensional problems.</a:t>
          </a:r>
          <a:endParaRPr lang="en-IN" sz="2400" kern="1200" dirty="0"/>
        </a:p>
      </dsp:txBody>
      <dsp:txXfrm>
        <a:off x="3800968" y="578392"/>
        <a:ext cx="2292460" cy="3692553"/>
      </dsp:txXfrm>
    </dsp:sp>
    <dsp:sp modelId="{9AD1E0F3-35A6-4872-89EB-41E4C64C528C}">
      <dsp:nvSpPr>
        <dsp:cNvPr id="0" name=""/>
        <dsp:cNvSpPr/>
      </dsp:nvSpPr>
      <dsp:spPr>
        <a:xfrm>
          <a:off x="6370369" y="578392"/>
          <a:ext cx="3077127" cy="3692553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2">
                <a:shade val="50000"/>
                <a:hueOff val="271608"/>
                <a:satOff val="-45978"/>
                <a:lumOff val="39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50000"/>
                <a:hueOff val="271608"/>
                <a:satOff val="-45978"/>
                <a:lumOff val="39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50000"/>
                <a:hueOff val="271608"/>
                <a:satOff val="-45978"/>
                <a:lumOff val="39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26873" rIns="164465" bIns="0" numCol="1" spcCol="1270" anchor="t" anchorCtr="0">
          <a:noAutofit/>
        </a:bodyPr>
        <a:lstStyle/>
        <a:p>
          <a:pPr marL="0" lvl="0" indent="0" algn="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|||</a:t>
          </a:r>
          <a:endParaRPr lang="en-IN" sz="3700" kern="1200" dirty="0"/>
        </a:p>
      </dsp:txBody>
      <dsp:txXfrm rot="16200000">
        <a:off x="5164135" y="1784626"/>
        <a:ext cx="3027893" cy="615425"/>
      </dsp:txXfrm>
    </dsp:sp>
    <dsp:sp modelId="{58B3FC64-C46A-4544-BF46-3F7F04DDE203}">
      <dsp:nvSpPr>
        <dsp:cNvPr id="0" name=""/>
        <dsp:cNvSpPr/>
      </dsp:nvSpPr>
      <dsp:spPr>
        <a:xfrm rot="5400000">
          <a:off x="6114291" y="3514692"/>
          <a:ext cx="542928" cy="461569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shade val="50000"/>
              <a:hueOff val="392959"/>
              <a:satOff val="-68196"/>
              <a:lumOff val="5416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4E9C1C-6D06-421C-90C3-366DF964C675}">
      <dsp:nvSpPr>
        <dsp:cNvPr id="0" name=""/>
        <dsp:cNvSpPr/>
      </dsp:nvSpPr>
      <dsp:spPr>
        <a:xfrm>
          <a:off x="6985795" y="578392"/>
          <a:ext cx="2292460" cy="369255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Even though we were able to replicate K-means Clustering. In the future we may see QML algorithms that can only work on Quantum computers.</a:t>
          </a:r>
          <a:endParaRPr lang="en-IN" sz="2400" kern="1200" dirty="0"/>
        </a:p>
      </dsp:txBody>
      <dsp:txXfrm>
        <a:off x="6985795" y="578392"/>
        <a:ext cx="2292460" cy="36925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D6640C-F6A0-4351-856B-14836F234E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280B7B-2795-4857-B84E-9C600536AE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120AE1-5DBC-4417-A73B-5F29B67C532C}" type="datetimeFigureOut">
              <a:rPr lang="en-US" smtClean="0"/>
              <a:t>5/10/2022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C3ACD6-6E00-4BE1-A684-34A6BD202E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F20A5-CEF2-4B11-A0A4-0F4BC0BD64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22411-A9A9-4A09-A341-69C657AB42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8888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6A9CD-5E57-4C86-B862-09CA519924BA}" type="datetimeFigureOut">
              <a:rPr lang="en-US" smtClean="0"/>
              <a:t>5/10/2022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004F4-F240-48F9-8AE1-486585C7F0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81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1704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980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699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2932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866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4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939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056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81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132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561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192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868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D165-49B0-44FF-A267-367F5A6EE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</p:spPr>
        <p:txBody>
          <a:bodyPr anchor="b"/>
          <a:lstStyle>
            <a:lvl1pPr algn="ctr">
              <a:lnSpc>
                <a:spcPct val="12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52800-74D6-4A78-AC9B-8E737A1A3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1" kern="1200" spc="65" dirty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91F7B-C4AF-4FC6-A6BE-657DEF6D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8ED5-AEFE-4443-9040-726EF6690995}" type="datetime1">
              <a:rPr lang="en-US" smtClean="0"/>
              <a:t>5/10/2022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D32F8-B0C7-4332-B0A5-BC19DD8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30946-D0C7-4F78-94B0-427DAA6D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50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7999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8AB8B54-69CD-4C57-8DBB-02A0E09851DD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17362"/>
            <a:ext cx="3932237" cy="130211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52419" y="1887801"/>
            <a:ext cx="4057961" cy="143123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smtClean="0"/>
              <a:t>5/10/2022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Picture Placeholder 28">
            <a:extLst>
              <a:ext uri="{FF2B5EF4-FFF2-40B4-BE49-F238E27FC236}">
                <a16:creationId xmlns:a16="http://schemas.microsoft.com/office/drawing/2014/main" id="{2EB2F967-97B6-4CA8-B3E7-5FF7CA2BDD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4273" y="1883115"/>
            <a:ext cx="576000" cy="576000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8">
            <a:extLst>
              <a:ext uri="{FF2B5EF4-FFF2-40B4-BE49-F238E27FC236}">
                <a16:creationId xmlns:a16="http://schemas.microsoft.com/office/drawing/2014/main" id="{5E78E133-FE09-456A-8463-9EFAC6ADE26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44273" y="3573118"/>
            <a:ext cx="576000" cy="576000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F0C3496-EA4B-43E5-9704-968F80A8552C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1552418" y="3575461"/>
            <a:ext cx="4057961" cy="143123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8">
            <a:extLst>
              <a:ext uri="{FF2B5EF4-FFF2-40B4-BE49-F238E27FC236}">
                <a16:creationId xmlns:a16="http://schemas.microsoft.com/office/drawing/2014/main" id="{13414E14-9FEB-40F8-AE6E-319637A8F1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44273" y="5263121"/>
            <a:ext cx="576000" cy="576000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EC97C88-8B4C-4665-845B-95CE8F237779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1552418" y="5263122"/>
            <a:ext cx="4057961" cy="77572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8061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B74348DE-EC54-4C62-948C-0B2BF90455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15389"/>
            <a:ext cx="12188825" cy="374261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2A53E879-94A1-4659-9069-ED0D6F03014D}"/>
              </a:ext>
            </a:extLst>
          </p:cNvPr>
          <p:cNvSpPr/>
          <p:nvPr userDrawn="1"/>
        </p:nvSpPr>
        <p:spPr>
          <a:xfrm>
            <a:off x="2400" y="1999821"/>
            <a:ext cx="12189600" cy="1115568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859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434047"/>
            <a:ext cx="5157787" cy="275561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859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434047"/>
            <a:ext cx="5183188" cy="27556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smtClean="0"/>
              <a:t>5/10/2022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5760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smtClean="0"/>
              <a:t>5/10/2022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15EEB49-54F4-404C-9B31-AD488BFCB2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2412" y="2219248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6B2DD458-866A-421E-9AD0-B0D9E119572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5572" y="2196083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57A4D097-9603-42DC-888D-8039CE6ADC9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87240" y="2019165"/>
            <a:ext cx="3017520" cy="3017520"/>
          </a:xfrm>
          <a:prstGeom prst="ellipse">
            <a:avLst/>
          </a:prstGeo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B9B9E0BA-35AD-4D69-9A03-35F2509C2C2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12900" y="5033963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B1CC61B3-695C-423D-8F0B-45674DC932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745831" y="5236700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B870F23E-35A1-4942-A685-641AA88306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78762" y="5033963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863B8202-88BB-4ED4-B936-9D9C0B4C8D1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80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29F16048-FF4E-41B1-B3D4-0FB210A70DF2}"/>
              </a:ext>
            </a:extLst>
          </p:cNvPr>
          <p:cNvSpPr/>
          <p:nvPr userDrawn="1"/>
        </p:nvSpPr>
        <p:spPr>
          <a:xfrm>
            <a:off x="5294630" y="0"/>
            <a:ext cx="6897370" cy="6858000"/>
          </a:xfrm>
          <a:custGeom>
            <a:avLst/>
            <a:gdLst/>
            <a:ahLst/>
            <a:cxnLst/>
            <a:rect l="l" t="t" r="r" b="b"/>
            <a:pathLst>
              <a:path w="6897370" h="6858000">
                <a:moveTo>
                  <a:pt x="0" y="6858000"/>
                </a:moveTo>
                <a:lnTo>
                  <a:pt x="6896900" y="6858000"/>
                </a:lnTo>
                <a:lnTo>
                  <a:pt x="68969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8AB8B54-69CD-4C57-8DBB-02A0E09851DD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17362"/>
            <a:ext cx="3932237" cy="130211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94251" y="1192697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smtClean="0"/>
              <a:t>5/10/2022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9337951D-6DB6-4713-9200-E8513CDEB6B3}"/>
              </a:ext>
            </a:extLst>
          </p:cNvPr>
          <p:cNvSpPr/>
          <p:nvPr userDrawn="1"/>
        </p:nvSpPr>
        <p:spPr>
          <a:xfrm>
            <a:off x="0" y="2430411"/>
            <a:ext cx="3625850" cy="3438525"/>
          </a:xfrm>
          <a:custGeom>
            <a:avLst/>
            <a:gdLst/>
            <a:ahLst/>
            <a:cxnLst/>
            <a:rect l="l" t="t" r="r" b="b"/>
            <a:pathLst>
              <a:path w="3625850" h="3438525">
                <a:moveTo>
                  <a:pt x="0" y="3438486"/>
                </a:moveTo>
                <a:lnTo>
                  <a:pt x="3625596" y="3438486"/>
                </a:lnTo>
                <a:lnTo>
                  <a:pt x="3625596" y="0"/>
                </a:lnTo>
                <a:lnTo>
                  <a:pt x="0" y="0"/>
                </a:lnTo>
                <a:lnTo>
                  <a:pt x="0" y="343848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781223"/>
            <a:ext cx="6040800" cy="273690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28">
            <a:extLst>
              <a:ext uri="{FF2B5EF4-FFF2-40B4-BE49-F238E27FC236}">
                <a16:creationId xmlns:a16="http://schemas.microsoft.com/office/drawing/2014/main" id="{2EB2F967-97B6-4CA8-B3E7-5FF7CA2BDD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586106" y="1188012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8">
            <a:extLst>
              <a:ext uri="{FF2B5EF4-FFF2-40B4-BE49-F238E27FC236}">
                <a16:creationId xmlns:a16="http://schemas.microsoft.com/office/drawing/2014/main" id="{5E78E133-FE09-456A-8463-9EFAC6ADE26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86106" y="2878015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F0C3496-EA4B-43E5-9704-968F80A8552C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7294250" y="2880357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8">
            <a:extLst>
              <a:ext uri="{FF2B5EF4-FFF2-40B4-BE49-F238E27FC236}">
                <a16:creationId xmlns:a16="http://schemas.microsoft.com/office/drawing/2014/main" id="{13414E14-9FEB-40F8-AE6E-319637A8F1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586106" y="4568018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EC97C88-8B4C-4665-845B-95CE8F237779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294250" y="4568018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6490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11141-A77D-4E0E-8CAF-4CD3B27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EFDE0-5A54-402A-B0C3-6BC0BB73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825AD-4585-4E37-A076-3D0070C9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561F-7E45-400C-8758-912CDFE9410A}" type="datetime1">
              <a:rPr lang="en-US" smtClean="0"/>
              <a:t>5/10/2022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064AD-EDC3-4B13-8CD6-49EB6009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0FD1E-16F6-49B1-A938-8CE601ED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46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A988-92AD-48D7-890A-AA054096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999FA-A189-41DB-9CFC-D1356C53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D83DC-20E7-4B71-9794-36FC33B1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4BC7-4CDB-41D7-81AF-9CE8473FF4B8}" type="datetime1">
              <a:rPr lang="en-US" smtClean="0"/>
              <a:t>5/10/2022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7D103-1290-4592-B37C-19C9C9DB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55B1B-4A5C-42C7-99A5-B8217736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0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87105-2538-4216-9A7E-445FA092F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smtClean="0"/>
              <a:t>5/10/2022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3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smtClean="0"/>
              <a:t>5/10/2022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6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89EF5-3FD9-4423-A9E8-B67B4E90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D7191-31B4-440E-A4E9-F412FA55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379E-9B58-41EA-B928-5B1C8436A60E}" type="datetime1">
              <a:rPr lang="en-US" smtClean="0"/>
              <a:t>5/10/2022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85CB6-0880-4BF0-8E98-291E70C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A5E74-F26F-4C7A-BED1-6EE66C0B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90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5C546-684A-45B9-8890-66DC55DF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A371-51FE-4D99-BD87-6A650FCE519D}" type="datetime1">
              <a:rPr lang="en-US" smtClean="0"/>
              <a:t>5/10/2022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3EBDF-D696-42F7-B962-56F5FEE1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9D77E-1675-4F9D-9113-B274CB0E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460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9C90-06AB-49B5-9970-F5791DE9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B0071-932D-4CA0-92FB-A6E75AC8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8D9F5-8B70-4BDD-9CB5-BBF87CF5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9DE91-7A80-4682-9D32-2CD41DEF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F8CFF-A1C0-4B6C-AA8D-BE72CB14468D}" type="datetime1">
              <a:rPr lang="en-US" smtClean="0"/>
              <a:t>5/10/2022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E2482-2E7D-4868-95A7-4A55B40F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E84CF-C3E5-4475-84C7-21CBAC06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625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smtClean="0"/>
              <a:t>5/10/2022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44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CEC732-0DE2-456B-92A1-84321C9B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16A5B-B156-4DC3-B18E-14F3E59A6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0252E-67CD-4B33-849F-7B1449CF2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591E0-5367-4F2F-9C30-2087D79A846D}" type="datetime1">
              <a:rPr lang="en-US" noProof="0" smtClean="0"/>
              <a:t>5/10/2022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20AD2-E3F8-48CB-8B72-B0945DF53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5F3BCF-F6FD-4DFF-B0B4-9892C9389344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DEFFD-817B-43EC-86F0-34DEA2BA5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1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410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60" r:id="rId11"/>
    <p:sldLayoutId id="2147483661" r:id="rId12"/>
    <p:sldLayoutId id="2147483662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6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28CBF7E-E87A-763B-B0C1-354C9B706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bject 3" descr="People with documents">
            <a:extLst>
              <a:ext uri="{FF2B5EF4-FFF2-40B4-BE49-F238E27FC236}">
                <a16:creationId xmlns:a16="http://schemas.microsoft.com/office/drawing/2014/main" id="{0CA2E80D-F3EC-4A5F-8E65-56FEA206EE0F}"/>
              </a:ext>
            </a:extLst>
          </p:cNvPr>
          <p:cNvSpPr/>
          <p:nvPr/>
        </p:nvSpPr>
        <p:spPr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6C91D-4B22-49F1-9A0B-ABEB9E1F5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8518"/>
            <a:ext cx="9144000" cy="2128049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5000" dirty="0">
                <a:solidFill>
                  <a:schemeClr val="bg1"/>
                </a:solidFill>
                <a:latin typeface="Gill Sans MT" panose="020B0502020104020203" pitchFamily="34" charset="0"/>
              </a:rPr>
              <a:t>QUANTUM</a:t>
            </a:r>
            <a:br>
              <a:rPr lang="en-US" sz="5000" dirty="0">
                <a:solidFill>
                  <a:schemeClr val="bg1"/>
                </a:solidFill>
                <a:latin typeface="Gill Sans MT" panose="020B0502020104020203" pitchFamily="34" charset="0"/>
              </a:rPr>
            </a:br>
            <a:r>
              <a:rPr lang="en-US" sz="5000" dirty="0">
                <a:latin typeface="Gill Sans MT" panose="020B0502020104020203" pitchFamily="34" charset="0"/>
              </a:rPr>
              <a:t>MACHINE LEARNING</a:t>
            </a:r>
            <a:endParaRPr lang="en-US" sz="50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8CF06A-B594-4BA2-8B1E-D649096D7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2000" y="4221162"/>
            <a:ext cx="3888000" cy="882001"/>
          </a:xfrm>
          <a:noFill/>
        </p:spPr>
        <p:txBody>
          <a:bodyPr anchor="ctr" anchorCtr="0">
            <a:normAutofit/>
          </a:bodyPr>
          <a:lstStyle/>
          <a:p>
            <a:r>
              <a:rPr lang="en-US" dirty="0"/>
              <a:t>Anishkumar Dhamelia</a:t>
            </a:r>
            <a:endParaRPr lang="en-US" sz="2500" b="1" i="1" spc="65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6" name="object 7" descr="Beige rectangle">
            <a:extLst>
              <a:ext uri="{FF2B5EF4-FFF2-40B4-BE49-F238E27FC236}">
                <a16:creationId xmlns:a16="http://schemas.microsoft.com/office/drawing/2014/main" id="{B36975AA-C62E-46BE-9382-E2CF56FDF817}"/>
              </a:ext>
            </a:extLst>
          </p:cNvPr>
          <p:cNvSpPr/>
          <p:nvPr/>
        </p:nvSpPr>
        <p:spPr>
          <a:xfrm>
            <a:off x="3108000" y="3229869"/>
            <a:ext cx="5976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556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D87B918-371C-4B31-9C7A-1D9A08C8A3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0" y="0"/>
            <a:ext cx="12189600" cy="6856650"/>
          </a:xfr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Oval 8" descr="Beige oval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16" y="3299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QMA Process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3C1EE-D9A0-406A-9A3A-75C8252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10</a:t>
            </a:fld>
            <a:endParaRPr lang="en-US" dirty="0"/>
          </a:p>
        </p:txBody>
      </p:sp>
      <p:graphicFrame>
        <p:nvGraphicFramePr>
          <p:cNvPr id="13" name="Content Placeholder 12" descr="Table">
            <a:extLst>
              <a:ext uri="{FF2B5EF4-FFF2-40B4-BE49-F238E27FC236}">
                <a16:creationId xmlns:a16="http://schemas.microsoft.com/office/drawing/2014/main" id="{1D6AB21B-0AB3-44DD-AD8E-D2EDD77DEA42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595389560"/>
              </p:ext>
            </p:extLst>
          </p:nvPr>
        </p:nvGraphicFramePr>
        <p:xfrm>
          <a:off x="1905563" y="2079491"/>
          <a:ext cx="8378474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618">
                  <a:extLst>
                    <a:ext uri="{9D8B030D-6E8A-4147-A177-3AD203B41FA5}">
                      <a16:colId xmlns:a16="http://schemas.microsoft.com/office/drawing/2014/main" val="3572385518"/>
                    </a:ext>
                  </a:extLst>
                </a:gridCol>
                <a:gridCol w="2094618">
                  <a:extLst>
                    <a:ext uri="{9D8B030D-6E8A-4147-A177-3AD203B41FA5}">
                      <a16:colId xmlns:a16="http://schemas.microsoft.com/office/drawing/2014/main" val="1440817424"/>
                    </a:ext>
                  </a:extLst>
                </a:gridCol>
                <a:gridCol w="2094620">
                  <a:extLst>
                    <a:ext uri="{9D8B030D-6E8A-4147-A177-3AD203B41FA5}">
                      <a16:colId xmlns:a16="http://schemas.microsoft.com/office/drawing/2014/main" val="1835666774"/>
                    </a:ext>
                  </a:extLst>
                </a:gridCol>
                <a:gridCol w="2094618">
                  <a:extLst>
                    <a:ext uri="{9D8B030D-6E8A-4147-A177-3AD203B41FA5}">
                      <a16:colId xmlns:a16="http://schemas.microsoft.com/office/drawing/2014/main" val="33124687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3200" b="1" dirty="0">
                          <a:solidFill>
                            <a:schemeClr val="accent1"/>
                          </a:solidFill>
                          <a:latin typeface="+mj-lt"/>
                        </a:rPr>
                        <a:t>1</a:t>
                      </a:r>
                      <a:endParaRPr lang="en-US" sz="3200" b="1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accent1"/>
                          </a:solidFill>
                          <a:latin typeface="+mj-lt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accent1"/>
                          </a:solidFill>
                          <a:latin typeface="+mj-lt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accent1"/>
                          </a:solidFill>
                          <a:latin typeface="+mj-lt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8120738"/>
                  </a:ext>
                </a:extLst>
              </a:tr>
              <a:tr h="100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1" u="none" strike="noStrike" kern="1200" cap="none" spc="-25" normalizeH="0" baseline="0" dirty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Take a random index as the current minimum.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kumimoji="0" lang="en-IN" sz="1800" b="0" i="1" u="none" strike="noStrike" kern="1200" cap="none" spc="-25" normalizeH="0" baseline="0" dirty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Use Grover’s search algorithm to find a marked index.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kumimoji="0" lang="en-IN" sz="1800" b="0" i="1" u="none" strike="noStrike" kern="1200" cap="none" spc="-25" normalizeH="0" baseline="0" dirty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Make this the new minimum.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l" defTabSz="914400" rtl="0" eaLnBrk="1" latinLnBrk="0" hangingPunct="1"/>
                      <a:r>
                        <a:rPr kumimoji="0" lang="en-IN" sz="1800" b="0" i="1" u="none" strike="noStrike" kern="1200" cap="none" spc="-25" normalizeH="0" baseline="0" dirty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If the number of marked states is &lt; 1 end.</a:t>
                      </a:r>
                    </a:p>
                    <a:p>
                      <a:pPr marL="0" lvl="0" algn="l" defTabSz="914400" rtl="0" eaLnBrk="1" latinLnBrk="0" hangingPunct="1"/>
                      <a:r>
                        <a:rPr kumimoji="0" lang="en-IN" sz="1800" b="0" i="1" u="none" strike="noStrike" kern="1200" cap="none" spc="-25" normalizeH="0" baseline="0" dirty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Else go back to step 2.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001753"/>
                  </a:ext>
                </a:extLst>
              </a:tr>
            </a:tbl>
          </a:graphicData>
        </a:graphic>
      </p:graphicFrame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>
          <a:xfrm>
            <a:off x="915637" y="1309144"/>
            <a:ext cx="4608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cxnSp>
        <p:nvCxnSpPr>
          <p:cNvPr id="10" name="Straight Connector 9" descr="Line">
            <a:extLst>
              <a:ext uri="{FF2B5EF4-FFF2-40B4-BE49-F238E27FC236}">
                <a16:creationId xmlns:a16="http://schemas.microsoft.com/office/drawing/2014/main" id="{4C3F4FC5-0C01-4592-9483-D476EA2BDF93}"/>
              </a:ext>
            </a:extLst>
          </p:cNvPr>
          <p:cNvCxnSpPr/>
          <p:nvPr/>
        </p:nvCxnSpPr>
        <p:spPr>
          <a:xfrm>
            <a:off x="6096000" y="4121651"/>
            <a:ext cx="0" cy="39600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470199D-DDAE-4D88-9F00-88EB8E080218}"/>
              </a:ext>
            </a:extLst>
          </p:cNvPr>
          <p:cNvSpPr/>
          <p:nvPr/>
        </p:nvSpPr>
        <p:spPr>
          <a:xfrm>
            <a:off x="4582706" y="4545623"/>
            <a:ext cx="3024187" cy="647700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1055"/>
              </a:spcBef>
            </a:pPr>
            <a:r>
              <a:rPr lang="en-US" sz="3000" dirty="0">
                <a:solidFill>
                  <a:schemeClr val="tx2"/>
                </a:solidFill>
                <a:latin typeface="+mj-lt"/>
              </a:rPr>
              <a:t>SUCCESS</a:t>
            </a:r>
          </a:p>
        </p:txBody>
      </p:sp>
    </p:spTree>
    <p:extLst>
      <p:ext uri="{BB962C8B-B14F-4D97-AF65-F5344CB8AC3E}">
        <p14:creationId xmlns:p14="http://schemas.microsoft.com/office/powerpoint/2010/main" val="2263215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Two person handshake">
            <a:extLst>
              <a:ext uri="{FF2B5EF4-FFF2-40B4-BE49-F238E27FC236}">
                <a16:creationId xmlns:a16="http://schemas.microsoft.com/office/drawing/2014/main" id="{D4259A03-EF8A-4CCA-B199-F465AFDB5C52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"/>
            <a:ext cx="12190800" cy="6857325"/>
          </a:xfrm>
        </p:spPr>
      </p:pic>
      <p:sp>
        <p:nvSpPr>
          <p:cNvPr id="35" name="object 3" descr="Blue rectangle">
            <a:extLst>
              <a:ext uri="{FF2B5EF4-FFF2-40B4-BE49-F238E27FC236}">
                <a16:creationId xmlns:a16="http://schemas.microsoft.com/office/drawing/2014/main" id="{9206F938-D64B-410D-BE2D-847D78F81E42}"/>
              </a:ext>
            </a:extLst>
          </p:cNvPr>
          <p:cNvSpPr/>
          <p:nvPr/>
        </p:nvSpPr>
        <p:spPr>
          <a:xfrm>
            <a:off x="1200" y="0"/>
            <a:ext cx="121908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8" name="Oval 47" descr="Beige oval">
            <a:extLst>
              <a:ext uri="{FF2B5EF4-FFF2-40B4-BE49-F238E27FC236}">
                <a16:creationId xmlns:a16="http://schemas.microsoft.com/office/drawing/2014/main" id="{7799BEE8-A94D-443E-9846-2D1F32C57944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CE755E-A3DE-48FA-953D-4B2CFF013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699" y="6174902"/>
            <a:ext cx="357116" cy="365125"/>
          </a:xfrm>
        </p:spPr>
        <p:txBody>
          <a:bodyPr/>
          <a:lstStyle/>
          <a:p>
            <a:fld id="{82EE24B5-652C-4DB5-B7C3-B5BBEC1280B1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58CBCC-46BE-4654-9B01-07B35CF17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292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Finally:</a:t>
            </a:r>
          </a:p>
        </p:txBody>
      </p:sp>
      <p:sp>
        <p:nvSpPr>
          <p:cNvPr id="49" name="object 6" descr="Beige rectangle">
            <a:extLst>
              <a:ext uri="{FF2B5EF4-FFF2-40B4-BE49-F238E27FC236}">
                <a16:creationId xmlns:a16="http://schemas.microsoft.com/office/drawing/2014/main" id="{E67B2D0F-2920-4165-BC82-05237362DABB}"/>
              </a:ext>
            </a:extLst>
          </p:cNvPr>
          <p:cNvSpPr/>
          <p:nvPr/>
        </p:nvSpPr>
        <p:spPr>
          <a:xfrm>
            <a:off x="915047" y="1332834"/>
            <a:ext cx="2160000" cy="0"/>
          </a:xfrm>
          <a:custGeom>
            <a:avLst/>
            <a:gdLst/>
            <a:ahLst/>
            <a:cxnLst/>
            <a:rect l="l" t="t" r="r" b="b"/>
            <a:pathLst>
              <a:path w="1934210">
                <a:moveTo>
                  <a:pt x="0" y="0"/>
                </a:moveTo>
                <a:lnTo>
                  <a:pt x="193360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8E629A37-8150-BAFA-87B4-1092B4314892}"/>
              </a:ext>
            </a:extLst>
          </p:cNvPr>
          <p:cNvSpPr/>
          <p:nvPr/>
        </p:nvSpPr>
        <p:spPr>
          <a:xfrm>
            <a:off x="1299882" y="1775013"/>
            <a:ext cx="3191436" cy="1524000"/>
          </a:xfrm>
          <a:prstGeom prst="frame">
            <a:avLst>
              <a:gd name="adj1" fmla="val 6992"/>
            </a:avLst>
          </a:prstGeom>
          <a:solidFill>
            <a:srgbClr val="107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2" name="Frame 31">
            <a:extLst>
              <a:ext uri="{FF2B5EF4-FFF2-40B4-BE49-F238E27FC236}">
                <a16:creationId xmlns:a16="http://schemas.microsoft.com/office/drawing/2014/main" id="{EF8C97FB-AD41-9568-5C5F-1C11891FE91A}"/>
              </a:ext>
            </a:extLst>
          </p:cNvPr>
          <p:cNvSpPr/>
          <p:nvPr/>
        </p:nvSpPr>
        <p:spPr>
          <a:xfrm>
            <a:off x="1299882" y="4823013"/>
            <a:ext cx="3191436" cy="1524000"/>
          </a:xfrm>
          <a:prstGeom prst="frame">
            <a:avLst>
              <a:gd name="adj1" fmla="val 6992"/>
            </a:avLst>
          </a:prstGeom>
          <a:solidFill>
            <a:srgbClr val="107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3" name="Frame 32">
            <a:extLst>
              <a:ext uri="{FF2B5EF4-FFF2-40B4-BE49-F238E27FC236}">
                <a16:creationId xmlns:a16="http://schemas.microsoft.com/office/drawing/2014/main" id="{18690149-E199-92FF-BAD9-35CEA7041E28}"/>
              </a:ext>
            </a:extLst>
          </p:cNvPr>
          <p:cNvSpPr/>
          <p:nvPr/>
        </p:nvSpPr>
        <p:spPr>
          <a:xfrm>
            <a:off x="6041612" y="3299013"/>
            <a:ext cx="4850506" cy="1524000"/>
          </a:xfrm>
          <a:prstGeom prst="frame">
            <a:avLst>
              <a:gd name="adj1" fmla="val 6992"/>
            </a:avLst>
          </a:prstGeom>
          <a:solidFill>
            <a:srgbClr val="107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49CFDC-0CB4-7E07-C712-39D472C4D0A3}"/>
              </a:ext>
            </a:extLst>
          </p:cNvPr>
          <p:cNvSpPr txBox="1"/>
          <p:nvPr/>
        </p:nvSpPr>
        <p:spPr>
          <a:xfrm>
            <a:off x="1797423" y="2055476"/>
            <a:ext cx="21963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SWAP TEST</a:t>
            </a:r>
            <a:endParaRPr lang="en-IN" sz="32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56985F-1157-0211-3C4F-B0C8513F274D}"/>
              </a:ext>
            </a:extLst>
          </p:cNvPr>
          <p:cNvSpPr txBox="1"/>
          <p:nvPr/>
        </p:nvSpPr>
        <p:spPr>
          <a:xfrm>
            <a:off x="6539153" y="3520162"/>
            <a:ext cx="38554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QUANTUM K-MEANS ALGO.</a:t>
            </a:r>
            <a:endParaRPr lang="en-IN" sz="32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C7ECF3-3C30-37EF-A966-6B9D62B3C8A0}"/>
              </a:ext>
            </a:extLst>
          </p:cNvPr>
          <p:cNvSpPr txBox="1"/>
          <p:nvPr/>
        </p:nvSpPr>
        <p:spPr>
          <a:xfrm>
            <a:off x="1797423" y="5292625"/>
            <a:ext cx="2196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QMA</a:t>
            </a:r>
            <a:endParaRPr lang="en-IN" sz="32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Plus Sign 18">
            <a:extLst>
              <a:ext uri="{FF2B5EF4-FFF2-40B4-BE49-F238E27FC236}">
                <a16:creationId xmlns:a16="http://schemas.microsoft.com/office/drawing/2014/main" id="{09AE8BCE-643B-DA35-E033-F528A80380CF}"/>
              </a:ext>
            </a:extLst>
          </p:cNvPr>
          <p:cNvSpPr/>
          <p:nvPr/>
        </p:nvSpPr>
        <p:spPr>
          <a:xfrm>
            <a:off x="2308411" y="3460848"/>
            <a:ext cx="1174376" cy="1195846"/>
          </a:xfrm>
          <a:prstGeom prst="mathPlus">
            <a:avLst/>
          </a:prstGeom>
          <a:solidFill>
            <a:srgbClr val="107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Equals 19">
            <a:extLst>
              <a:ext uri="{FF2B5EF4-FFF2-40B4-BE49-F238E27FC236}">
                <a16:creationId xmlns:a16="http://schemas.microsoft.com/office/drawing/2014/main" id="{DE5FED12-BC5B-FC8B-E43C-54FC48653FEA}"/>
              </a:ext>
            </a:extLst>
          </p:cNvPr>
          <p:cNvSpPr/>
          <p:nvPr/>
        </p:nvSpPr>
        <p:spPr>
          <a:xfrm>
            <a:off x="4776989" y="3545777"/>
            <a:ext cx="1174376" cy="1025988"/>
          </a:xfrm>
          <a:prstGeom prst="mathEqual">
            <a:avLst/>
          </a:prstGeom>
          <a:solidFill>
            <a:srgbClr val="107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904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54379-12DC-488A-96E2-264D244A3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587" y="438224"/>
            <a:ext cx="3932237" cy="1302111"/>
          </a:xfrm>
        </p:spPr>
        <p:txBody>
          <a:bodyPr/>
          <a:lstStyle/>
          <a:p>
            <a:r>
              <a:rPr lang="en-US" dirty="0"/>
              <a:t>Important </a:t>
            </a:r>
            <a:br>
              <a:rPr lang="en-US" dirty="0"/>
            </a:br>
            <a:r>
              <a:rPr lang="en-US" dirty="0"/>
              <a:t>Remark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97F9A-0355-4091-BDD7-5C578348C1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6601" y="1769168"/>
            <a:ext cx="4505012" cy="143123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400"/>
              </a:spcBef>
            </a:pPr>
            <a:r>
              <a:rPr lang="en-US" sz="2200" b="1" dirty="0">
                <a:solidFill>
                  <a:schemeClr val="bg1"/>
                </a:solidFill>
                <a:latin typeface="+mj-lt"/>
              </a:rPr>
              <a:t>This graph is based on D ( dimensions) and Complexity.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0DBC9-EEFC-416D-BFAD-DB6D1A9E8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12</a:t>
            </a:fld>
            <a:endParaRPr lang="en-US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48FA199D-A4E2-45BF-978A-675A900780A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708" y="2527641"/>
            <a:ext cx="4646407" cy="323666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9263D0-7B10-45A1-AD9E-D040B170EFE2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7046600" y="3190563"/>
            <a:ext cx="4422244" cy="85602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400"/>
              </a:spcBef>
            </a:pPr>
            <a:r>
              <a:rPr lang="en-US" sz="2200" b="1" dirty="0">
                <a:solidFill>
                  <a:schemeClr val="bg1"/>
                </a:solidFill>
                <a:latin typeface="+mj-lt"/>
              </a:rPr>
              <a:t>Classical Algorithm’s complexity increases exponentially.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884D43A-F693-45B5-941E-26162517B9A6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057239" y="4579482"/>
            <a:ext cx="4505012" cy="1755218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  <a:spcBef>
                <a:spcPts val="400"/>
              </a:spcBef>
            </a:pPr>
            <a:r>
              <a:rPr lang="en-US" sz="2200" b="1" dirty="0">
                <a:solidFill>
                  <a:schemeClr val="bg1"/>
                </a:solidFill>
                <a:latin typeface="+mj-lt"/>
              </a:rPr>
              <a:t>For a small space dimension it could be advisable to use classical algorithm</a:t>
            </a:r>
          </a:p>
        </p:txBody>
      </p:sp>
      <p:pic>
        <p:nvPicPr>
          <p:cNvPr id="11" name="Picture Placeholder 14" descr="Check icon">
            <a:extLst>
              <a:ext uri="{FF2B5EF4-FFF2-40B4-BE49-F238E27FC236}">
                <a16:creationId xmlns:a16="http://schemas.microsoft.com/office/drawing/2014/main" id="{380A2BFD-1794-4338-8BAC-66A30B88D03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81239" y="1713834"/>
            <a:ext cx="576000" cy="576000"/>
          </a:xfrm>
        </p:spPr>
      </p:pic>
      <p:pic>
        <p:nvPicPr>
          <p:cNvPr id="12" name="Picture Placeholder 16" descr="Check icon">
            <a:extLst>
              <a:ext uri="{FF2B5EF4-FFF2-40B4-BE49-F238E27FC236}">
                <a16:creationId xmlns:a16="http://schemas.microsoft.com/office/drawing/2014/main" id="{AC1F4E71-E6F8-490B-A9E9-61DC2025EBE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81239" y="3136017"/>
            <a:ext cx="576000" cy="576001"/>
          </a:xfrm>
        </p:spPr>
      </p:pic>
      <p:pic>
        <p:nvPicPr>
          <p:cNvPr id="13" name="Picture Placeholder 18" descr="Check icon">
            <a:extLst>
              <a:ext uri="{FF2B5EF4-FFF2-40B4-BE49-F238E27FC236}">
                <a16:creationId xmlns:a16="http://schemas.microsoft.com/office/drawing/2014/main" id="{138322BF-F85B-4C19-9968-C0582151091B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81239" y="4558201"/>
            <a:ext cx="576000" cy="576001"/>
          </a:xfrm>
        </p:spPr>
      </p:pic>
      <p:sp>
        <p:nvSpPr>
          <p:cNvPr id="14" name="object 13" descr="Beige rectangle">
            <a:extLst>
              <a:ext uri="{FF2B5EF4-FFF2-40B4-BE49-F238E27FC236}">
                <a16:creationId xmlns:a16="http://schemas.microsoft.com/office/drawing/2014/main" id="{FEBB8673-0A72-4C5C-8239-7EF600504010}"/>
              </a:ext>
            </a:extLst>
          </p:cNvPr>
          <p:cNvSpPr/>
          <p:nvPr/>
        </p:nvSpPr>
        <p:spPr>
          <a:xfrm>
            <a:off x="915657" y="1732553"/>
            <a:ext cx="3096000" cy="0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756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3">
            <a:extLst>
              <a:ext uri="{FF2B5EF4-FFF2-40B4-BE49-F238E27FC236}">
                <a16:creationId xmlns:a16="http://schemas.microsoft.com/office/drawing/2014/main" id="{3473867A-FBFD-45C7-BD5B-FDE711A8E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object 3" descr="Blue rectangle">
            <a:extLst>
              <a:ext uri="{FF2B5EF4-FFF2-40B4-BE49-F238E27FC236}">
                <a16:creationId xmlns:a16="http://schemas.microsoft.com/office/drawing/2014/main" id="{33BB357B-B238-4C43-8242-F33D9E1D4905}"/>
              </a:ext>
            </a:extLst>
          </p:cNvPr>
          <p:cNvSpPr/>
          <p:nvPr/>
        </p:nvSpPr>
        <p:spPr>
          <a:xfrm>
            <a:off x="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7" name="Oval 6" descr="Beige oval">
            <a:extLst>
              <a:ext uri="{FF2B5EF4-FFF2-40B4-BE49-F238E27FC236}">
                <a16:creationId xmlns:a16="http://schemas.microsoft.com/office/drawing/2014/main" id="{5E8475D7-5EB4-4E70-AD4D-D32B1FB40E6E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592443CF-1BB0-4648-AEBA-9AFB75D72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Conclusion: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16D174-C1FB-4494-B78F-EFF7C645A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4886" y="6174902"/>
            <a:ext cx="357116" cy="365125"/>
          </a:xfrm>
        </p:spPr>
        <p:txBody>
          <a:bodyPr/>
          <a:lstStyle/>
          <a:p>
            <a:fld id="{82EE24B5-652C-4DB5-B7C3-B5BBEC1280B1}" type="slidenum">
              <a:rPr lang="en-US" smtClean="0"/>
              <a:t>13</a:t>
            </a:fld>
            <a:endParaRPr lang="en-US" dirty="0"/>
          </a:p>
        </p:txBody>
      </p:sp>
      <p:sp>
        <p:nvSpPr>
          <p:cNvPr id="9" name="object 5" descr="Beige rectangle">
            <a:extLst>
              <a:ext uri="{FF2B5EF4-FFF2-40B4-BE49-F238E27FC236}">
                <a16:creationId xmlns:a16="http://schemas.microsoft.com/office/drawing/2014/main" id="{3C19A568-7E73-443A-A183-2C3EDA0087DF}"/>
              </a:ext>
            </a:extLst>
          </p:cNvPr>
          <p:cNvSpPr/>
          <p:nvPr/>
        </p:nvSpPr>
        <p:spPr>
          <a:xfrm>
            <a:off x="958669" y="1325792"/>
            <a:ext cx="4356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7698169-D869-8938-1936-9EB5526A47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9944478"/>
              </p:ext>
            </p:extLst>
          </p:nvPr>
        </p:nvGraphicFramePr>
        <p:xfrm>
          <a:off x="1370693" y="1690688"/>
          <a:ext cx="9448213" cy="4849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62811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BD5BAEF8-04EE-4148-AB9D-25427A926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1" y="675"/>
            <a:ext cx="12189600" cy="685665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537408-2125-4CE5-92A7-F7E0FCBA31D0}"/>
              </a:ext>
            </a:extLst>
          </p:cNvPr>
          <p:cNvSpPr txBox="1">
            <a:spLocks/>
          </p:cNvSpPr>
          <p:nvPr/>
        </p:nvSpPr>
        <p:spPr>
          <a:xfrm>
            <a:off x="0" y="2364340"/>
            <a:ext cx="6348413" cy="2235479"/>
          </a:xfrm>
          <a:prstGeom prst="rect">
            <a:avLst/>
          </a:prstGeom>
          <a:solidFill>
            <a:schemeClr val="accent2"/>
          </a:solidFill>
        </p:spPr>
        <p:txBody>
          <a:bodyPr lIns="1548000" tIns="216000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endParaRPr lang="en-US" sz="2500" b="1" dirty="0">
              <a:solidFill>
                <a:schemeClr val="bg2">
                  <a:alpha val="50000"/>
                </a:schemeClr>
              </a:solidFill>
            </a:endParaRPr>
          </a:p>
        </p:txBody>
      </p:sp>
      <p:sp>
        <p:nvSpPr>
          <p:cNvPr id="6" name="object 6" descr="Beige rectangle">
            <a:extLst>
              <a:ext uri="{FF2B5EF4-FFF2-40B4-BE49-F238E27FC236}">
                <a16:creationId xmlns:a16="http://schemas.microsoft.com/office/drawing/2014/main" id="{B0C70F64-F3E5-413B-AF4F-E15CE944B761}"/>
              </a:ext>
            </a:extLst>
          </p:cNvPr>
          <p:cNvSpPr/>
          <p:nvPr/>
        </p:nvSpPr>
        <p:spPr>
          <a:xfrm>
            <a:off x="841556" y="3881018"/>
            <a:ext cx="4176000" cy="0"/>
          </a:xfrm>
          <a:custGeom>
            <a:avLst/>
            <a:gdLst/>
            <a:ahLst/>
            <a:cxnLst/>
            <a:rect l="l" t="t" r="r" b="b"/>
            <a:pathLst>
              <a:path w="4206240">
                <a:moveTo>
                  <a:pt x="0" y="0"/>
                </a:moveTo>
                <a:lnTo>
                  <a:pt x="420624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D43A5E-77DF-44FD-800D-158434A3A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598" y="2766218"/>
            <a:ext cx="4859215" cy="1325563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THANK YOU!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1486951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2894B736-0F24-454E-8A9D-717EB78697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object 3" descr="People with documents">
            <a:extLst>
              <a:ext uri="{FF2B5EF4-FFF2-40B4-BE49-F238E27FC236}">
                <a16:creationId xmlns:a16="http://schemas.microsoft.com/office/drawing/2014/main" id="{FEC02C7F-0DB5-CB5B-0D94-06CBA4D92860}"/>
              </a:ext>
            </a:extLst>
          </p:cNvPr>
          <p:cNvSpPr/>
          <p:nvPr/>
        </p:nvSpPr>
        <p:spPr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bject 6" descr="Blue rectangle">
            <a:extLst>
              <a:ext uri="{FF2B5EF4-FFF2-40B4-BE49-F238E27FC236}">
                <a16:creationId xmlns:a16="http://schemas.microsoft.com/office/drawing/2014/main" id="{9FABC344-E043-45BE-8588-06C658DBCE70}"/>
              </a:ext>
            </a:extLst>
          </p:cNvPr>
          <p:cNvSpPr/>
          <p:nvPr/>
        </p:nvSpPr>
        <p:spPr>
          <a:xfrm>
            <a:off x="5502275" y="1692008"/>
            <a:ext cx="6689725" cy="3528060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rgbClr val="107082">
              <a:alpha val="50196"/>
            </a:srgb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C5720-51D4-4632-91CD-936B8AB96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698" y="2331086"/>
            <a:ext cx="5165558" cy="83385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BASE </a:t>
            </a:r>
            <a:r>
              <a:rPr 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IDEA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506CC-0185-443E-82C7-1600C21D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object 9" descr="Beige rectangle">
            <a:extLst>
              <a:ext uri="{FF2B5EF4-FFF2-40B4-BE49-F238E27FC236}">
                <a16:creationId xmlns:a16="http://schemas.microsoft.com/office/drawing/2014/main" id="{02C6628C-972C-4717-AAF3-D882B30F6658}"/>
              </a:ext>
            </a:extLst>
          </p:cNvPr>
          <p:cNvSpPr/>
          <p:nvPr/>
        </p:nvSpPr>
        <p:spPr>
          <a:xfrm>
            <a:off x="6313932" y="3035554"/>
            <a:ext cx="2988000" cy="0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7A818AB-B120-41D5-88A6-933AB9CAAE68}"/>
              </a:ext>
            </a:extLst>
          </p:cNvPr>
          <p:cNvSpPr txBox="1">
            <a:spLocks/>
          </p:cNvSpPr>
          <p:nvPr/>
        </p:nvSpPr>
        <p:spPr>
          <a:xfrm>
            <a:off x="6188242" y="3217631"/>
            <a:ext cx="5181600" cy="160337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The goal is to combine the two most ambitious fields in computer science today. Quantum computing and Machin Learning.</a:t>
            </a:r>
          </a:p>
          <a:p>
            <a:pPr marL="0" indent="0">
              <a:buNone/>
            </a:pPr>
            <a:r>
              <a:rPr lang="en-US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One is capable of processing large data and the other requires continuous computation over big data. </a:t>
            </a:r>
          </a:p>
        </p:txBody>
      </p:sp>
    </p:spTree>
    <p:extLst>
      <p:ext uri="{BB962C8B-B14F-4D97-AF65-F5344CB8AC3E}">
        <p14:creationId xmlns:p14="http://schemas.microsoft.com/office/powerpoint/2010/main" val="1793949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97D2A81D-F7D1-4144-9EC5-03531DC5260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3294" y="1"/>
            <a:ext cx="10488706" cy="6857999"/>
          </a:xfrm>
        </p:spPr>
      </p:pic>
      <p:sp>
        <p:nvSpPr>
          <p:cNvPr id="17" name="object 3" descr="Beige rectangle">
            <a:extLst>
              <a:ext uri="{FF2B5EF4-FFF2-40B4-BE49-F238E27FC236}">
                <a16:creationId xmlns:a16="http://schemas.microsoft.com/office/drawing/2014/main" id="{F16B41B5-4D6C-7DFD-7FB6-3FA4CF3CF9AA}"/>
              </a:ext>
            </a:extLst>
          </p:cNvPr>
          <p:cNvSpPr/>
          <p:nvPr/>
        </p:nvSpPr>
        <p:spPr>
          <a:xfrm>
            <a:off x="-2677" y="-12758"/>
            <a:ext cx="3337548" cy="6857999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4" name="Oval 13" descr="Beige oval">
            <a:extLst>
              <a:ext uri="{FF2B5EF4-FFF2-40B4-BE49-F238E27FC236}">
                <a16:creationId xmlns:a16="http://schemas.microsoft.com/office/drawing/2014/main" id="{B8809DE3-0F1D-442A-8935-B40AD580864B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bject 6" descr="Blue rectangle">
            <a:extLst>
              <a:ext uri="{FF2B5EF4-FFF2-40B4-BE49-F238E27FC236}">
                <a16:creationId xmlns:a16="http://schemas.microsoft.com/office/drawing/2014/main" id="{882E2F92-EB16-4B55-B49A-3C6AB7B2BF30}"/>
              </a:ext>
            </a:extLst>
          </p:cNvPr>
          <p:cNvSpPr/>
          <p:nvPr/>
        </p:nvSpPr>
        <p:spPr>
          <a:xfrm>
            <a:off x="0" y="836046"/>
            <a:ext cx="5184775" cy="5184775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rgbClr val="107082">
              <a:alpha val="50196"/>
            </a:srgb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2303BC-9A39-470F-8733-A268BC16B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91" y="1441382"/>
            <a:ext cx="4770591" cy="899178"/>
          </a:xfrm>
        </p:spPr>
        <p:txBody>
          <a:bodyPr>
            <a:normAutofit fontScale="90000"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Basics of Quantum Computing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C936ED-4D5A-4897-BFCD-65082B328E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8287" y="2884562"/>
            <a:ext cx="4057961" cy="1431234"/>
          </a:xfrm>
        </p:spPr>
        <p:txBody>
          <a:bodyPr/>
          <a:lstStyle/>
          <a:p>
            <a:r>
              <a:rPr lang="en-US" b="1" dirty="0"/>
              <a:t>Superposition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C2D5CA-E2DA-4224-B2BC-C872D2EF6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3</a:t>
            </a:fld>
            <a:endParaRPr lang="en-US" dirty="0"/>
          </a:p>
        </p:txBody>
      </p:sp>
      <p:pic>
        <p:nvPicPr>
          <p:cNvPr id="28" name="Picture Placeholder 27" descr="Check icon">
            <a:extLst>
              <a:ext uri="{FF2B5EF4-FFF2-40B4-BE49-F238E27FC236}">
                <a16:creationId xmlns:a16="http://schemas.microsoft.com/office/drawing/2014/main" id="{3CDD98F8-113E-4FB2-A33D-039AFCD9C225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1853" y="2696242"/>
            <a:ext cx="720000" cy="720000"/>
          </a:xfrm>
        </p:spPr>
      </p:pic>
      <p:pic>
        <p:nvPicPr>
          <p:cNvPr id="30" name="Picture Placeholder 29" descr="Check icon">
            <a:extLst>
              <a:ext uri="{FF2B5EF4-FFF2-40B4-BE49-F238E27FC236}">
                <a16:creationId xmlns:a16="http://schemas.microsoft.com/office/drawing/2014/main" id="{3CFFE792-5644-4DB8-9A25-D855F9B155E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0070" y="3421070"/>
            <a:ext cx="720000" cy="719999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3A22FC4-1B49-46F9-A55E-33AACF2DEBBB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1224721" y="3573723"/>
            <a:ext cx="4057961" cy="472239"/>
          </a:xfrm>
        </p:spPr>
        <p:txBody>
          <a:bodyPr/>
          <a:lstStyle/>
          <a:p>
            <a:r>
              <a:rPr lang="en-US" b="1" dirty="0"/>
              <a:t>Qubits</a:t>
            </a:r>
          </a:p>
        </p:txBody>
      </p:sp>
      <p:pic>
        <p:nvPicPr>
          <p:cNvPr id="32" name="Picture Placeholder 31" descr="Check icon">
            <a:extLst>
              <a:ext uri="{FF2B5EF4-FFF2-40B4-BE49-F238E27FC236}">
                <a16:creationId xmlns:a16="http://schemas.microsoft.com/office/drawing/2014/main" id="{A80E0D18-9ED0-4449-BE73-35CBF01D1A4D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0070" y="4045962"/>
            <a:ext cx="720000" cy="719999"/>
          </a:xfr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3C06E93-5E4C-46CA-9FB4-1640A2DC1748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1224721" y="4278359"/>
            <a:ext cx="4057961" cy="402241"/>
          </a:xfrm>
        </p:spPr>
        <p:txBody>
          <a:bodyPr/>
          <a:lstStyle/>
          <a:p>
            <a:r>
              <a:rPr lang="en-US" b="1" dirty="0"/>
              <a:t>Quantum Gates</a:t>
            </a:r>
          </a:p>
        </p:txBody>
      </p:sp>
      <p:sp>
        <p:nvSpPr>
          <p:cNvPr id="15" name="object 27" descr="Beige rectangle">
            <a:extLst>
              <a:ext uri="{FF2B5EF4-FFF2-40B4-BE49-F238E27FC236}">
                <a16:creationId xmlns:a16="http://schemas.microsoft.com/office/drawing/2014/main" id="{C5B67D68-F2A3-48A2-B2A0-C9DF8BA55D80}"/>
              </a:ext>
            </a:extLst>
          </p:cNvPr>
          <p:cNvSpPr/>
          <p:nvPr/>
        </p:nvSpPr>
        <p:spPr>
          <a:xfrm flipV="1">
            <a:off x="207091" y="2352940"/>
            <a:ext cx="3127780" cy="45719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039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6" descr="Blue rectangle">
            <a:extLst>
              <a:ext uri="{FF2B5EF4-FFF2-40B4-BE49-F238E27FC236}">
                <a16:creationId xmlns:a16="http://schemas.microsoft.com/office/drawing/2014/main" id="{B9ADD7FA-9A4D-8357-2BE7-5B5EE242732A}"/>
              </a:ext>
            </a:extLst>
          </p:cNvPr>
          <p:cNvSpPr/>
          <p:nvPr/>
        </p:nvSpPr>
        <p:spPr>
          <a:xfrm>
            <a:off x="0" y="0"/>
            <a:ext cx="12192000" cy="4733365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rgbClr val="107082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750891-B331-46E3-89A1-0996C3679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SWAP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GATE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C5A228-0BB3-460B-97CB-3667DC43D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object 18" descr="Beige rectangle">
            <a:extLst>
              <a:ext uri="{FF2B5EF4-FFF2-40B4-BE49-F238E27FC236}">
                <a16:creationId xmlns:a16="http://schemas.microsoft.com/office/drawing/2014/main" id="{31A1F953-41C3-4B9E-9EA3-26087E184E71}"/>
              </a:ext>
            </a:extLst>
          </p:cNvPr>
          <p:cNvSpPr/>
          <p:nvPr/>
        </p:nvSpPr>
        <p:spPr>
          <a:xfrm>
            <a:off x="942535" y="1337304"/>
            <a:ext cx="3708000" cy="0"/>
          </a:xfrm>
          <a:custGeom>
            <a:avLst/>
            <a:gdLst/>
            <a:ahLst/>
            <a:cxnLst/>
            <a:rect l="l" t="t" r="r" b="b"/>
            <a:pathLst>
              <a:path w="3218815">
                <a:moveTo>
                  <a:pt x="0" y="0"/>
                </a:moveTo>
                <a:lnTo>
                  <a:pt x="3218395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7" name="Picture Placeholder 15">
            <a:extLst>
              <a:ext uri="{FF2B5EF4-FFF2-40B4-BE49-F238E27FC236}">
                <a16:creationId xmlns:a16="http://schemas.microsoft.com/office/drawing/2014/main" id="{BA2F1EA2-D3C4-2295-4022-E05B914CA3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0" t="79656" r="16341" b="667"/>
          <a:stretch/>
        </p:blipFill>
        <p:spPr>
          <a:xfrm>
            <a:off x="2221006" y="1977242"/>
            <a:ext cx="7749988" cy="21156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Placeholder 14" descr="Check icon">
            <a:extLst>
              <a:ext uri="{FF2B5EF4-FFF2-40B4-BE49-F238E27FC236}">
                <a16:creationId xmlns:a16="http://schemas.microsoft.com/office/drawing/2014/main" id="{B4B3F342-BE5B-4887-2C04-998F16A6E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8535" y="4920295"/>
            <a:ext cx="576000" cy="576000"/>
          </a:xfrm>
          <a:prstGeom prst="rect">
            <a:avLst/>
          </a:prstGeom>
        </p:spPr>
      </p:pic>
      <p:pic>
        <p:nvPicPr>
          <p:cNvPr id="12" name="Picture Placeholder 14" descr="Check icon">
            <a:extLst>
              <a:ext uri="{FF2B5EF4-FFF2-40B4-BE49-F238E27FC236}">
                <a16:creationId xmlns:a16="http://schemas.microsoft.com/office/drawing/2014/main" id="{FAD783F7-F0C1-4798-471D-24C8A4A949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8535" y="5916875"/>
            <a:ext cx="576000" cy="576000"/>
          </a:xfrm>
          <a:prstGeom prst="rect">
            <a:avLst/>
          </a:prstGeom>
        </p:spPr>
      </p:pic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53D56B4-E2FA-183B-D13D-2FE5B4C4B496}"/>
              </a:ext>
            </a:extLst>
          </p:cNvPr>
          <p:cNvSpPr txBox="1">
            <a:spLocks/>
          </p:cNvSpPr>
          <p:nvPr/>
        </p:nvSpPr>
        <p:spPr>
          <a:xfrm>
            <a:off x="3084535" y="5019919"/>
            <a:ext cx="4505012" cy="4763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2200" b="1" dirty="0">
                <a:solidFill>
                  <a:srgbClr val="107082"/>
                </a:solidFill>
                <a:latin typeface="+mj-lt"/>
              </a:rPr>
              <a:t>This is a 2 Qubit Gate.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49EC6AB6-2368-882D-FC5C-5C7697668755}"/>
              </a:ext>
            </a:extLst>
          </p:cNvPr>
          <p:cNvSpPr txBox="1">
            <a:spLocks/>
          </p:cNvSpPr>
          <p:nvPr/>
        </p:nvSpPr>
        <p:spPr>
          <a:xfrm>
            <a:off x="3084535" y="5936714"/>
            <a:ext cx="8165424" cy="4763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US" sz="2200" b="1" dirty="0">
                <a:solidFill>
                  <a:srgbClr val="107082"/>
                </a:solidFill>
                <a:latin typeface="+mj-lt"/>
              </a:rPr>
              <a:t>It Swaps the state of the Qubits with each other.</a:t>
            </a:r>
          </a:p>
        </p:txBody>
      </p:sp>
    </p:spTree>
    <p:extLst>
      <p:ext uri="{BB962C8B-B14F-4D97-AF65-F5344CB8AC3E}">
        <p14:creationId xmlns:p14="http://schemas.microsoft.com/office/powerpoint/2010/main" val="3774232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EA4A3639-F9B9-4B3D-896B-128B8F77F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12191998" cy="6857999"/>
          </a:xfrm>
          <a:prstGeom prst="rect">
            <a:avLst/>
          </a:prstGeom>
        </p:spPr>
      </p:pic>
      <p:sp>
        <p:nvSpPr>
          <p:cNvPr id="5" name="object 3" descr="Blue rectangle">
            <a:extLst>
              <a:ext uri="{FF2B5EF4-FFF2-40B4-BE49-F238E27FC236}">
                <a16:creationId xmlns:a16="http://schemas.microsoft.com/office/drawing/2014/main" id="{3544D2CA-9A07-47BD-B1E4-88366F5FCD45}"/>
              </a:ext>
            </a:extLst>
          </p:cNvPr>
          <p:cNvSpPr/>
          <p:nvPr/>
        </p:nvSpPr>
        <p:spPr>
          <a:xfrm>
            <a:off x="1200" y="-1"/>
            <a:ext cx="121908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val 5" descr="Beige oval">
            <a:extLst>
              <a:ext uri="{FF2B5EF4-FFF2-40B4-BE49-F238E27FC236}">
                <a16:creationId xmlns:a16="http://schemas.microsoft.com/office/drawing/2014/main" id="{7F1F7E6E-09DB-407E-9D0A-1AACE7719624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AF24A-ACB5-4319-9371-B0D71908A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702" y="566599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Basics of Machine Learning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K-means Clustering: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9181BA-BE91-4062-B6BE-B8C10EBD5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5</a:t>
            </a:fld>
            <a:endParaRPr lang="en-US" dirty="0"/>
          </a:p>
        </p:txBody>
      </p:sp>
      <p:sp>
        <p:nvSpPr>
          <p:cNvPr id="9" name="object 18" descr="Beige rectangle">
            <a:extLst>
              <a:ext uri="{FF2B5EF4-FFF2-40B4-BE49-F238E27FC236}">
                <a16:creationId xmlns:a16="http://schemas.microsoft.com/office/drawing/2014/main" id="{2D844B0B-BA7B-4E53-BCA1-628F65C6A4CA}"/>
              </a:ext>
            </a:extLst>
          </p:cNvPr>
          <p:cNvSpPr/>
          <p:nvPr/>
        </p:nvSpPr>
        <p:spPr>
          <a:xfrm flipV="1">
            <a:off x="942535" y="1697720"/>
            <a:ext cx="3366000" cy="45719"/>
          </a:xfrm>
          <a:custGeom>
            <a:avLst/>
            <a:gdLst/>
            <a:ahLst/>
            <a:cxnLst/>
            <a:rect l="l" t="t" r="r" b="b"/>
            <a:pathLst>
              <a:path w="3218815">
                <a:moveTo>
                  <a:pt x="0" y="0"/>
                </a:moveTo>
                <a:lnTo>
                  <a:pt x="3218395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DBB8D23-8210-34BF-F91E-3580B04906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5509101"/>
              </p:ext>
            </p:extLst>
          </p:nvPr>
        </p:nvGraphicFramePr>
        <p:xfrm>
          <a:off x="942535" y="2037373"/>
          <a:ext cx="6166477" cy="42540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44704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A84CB3F-0991-8800-C4B0-77D4E400C7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882001"/>
          </a:xfrm>
        </p:spPr>
        <p:txBody>
          <a:bodyPr/>
          <a:lstStyle/>
          <a:p>
            <a:r>
              <a:rPr lang="en-US" dirty="0"/>
              <a:t>Simulation of K-means Clustering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93CC7-B697-6B2A-2D23-F1349780BD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2024" y="882001"/>
            <a:ext cx="11187952" cy="597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90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6" descr="Blue rectangle">
            <a:extLst>
              <a:ext uri="{FF2B5EF4-FFF2-40B4-BE49-F238E27FC236}">
                <a16:creationId xmlns:a16="http://schemas.microsoft.com/office/drawing/2014/main" id="{B9ADD7FA-9A4D-8357-2BE7-5B5EE242732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rgbClr val="107082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750891-B331-46E3-89A1-0996C3679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Converting Classical ML to Quantum ML: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C5A228-0BB3-460B-97CB-3667DC43D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object 18" descr="Beige rectangle">
            <a:extLst>
              <a:ext uri="{FF2B5EF4-FFF2-40B4-BE49-F238E27FC236}">
                <a16:creationId xmlns:a16="http://schemas.microsoft.com/office/drawing/2014/main" id="{31A1F953-41C3-4B9E-9EA3-26087E184E71}"/>
              </a:ext>
            </a:extLst>
          </p:cNvPr>
          <p:cNvSpPr/>
          <p:nvPr/>
        </p:nvSpPr>
        <p:spPr>
          <a:xfrm flipV="1">
            <a:off x="942535" y="1290918"/>
            <a:ext cx="8040100" cy="46386"/>
          </a:xfrm>
          <a:custGeom>
            <a:avLst/>
            <a:gdLst/>
            <a:ahLst/>
            <a:cxnLst/>
            <a:rect l="l" t="t" r="r" b="b"/>
            <a:pathLst>
              <a:path w="3218815">
                <a:moveTo>
                  <a:pt x="0" y="0"/>
                </a:moveTo>
                <a:lnTo>
                  <a:pt x="3218395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" name="Circle: Hollow 3">
            <a:extLst>
              <a:ext uri="{FF2B5EF4-FFF2-40B4-BE49-F238E27FC236}">
                <a16:creationId xmlns:a16="http://schemas.microsoft.com/office/drawing/2014/main" id="{B0076226-E7B5-D3F4-2726-BAB41E93621C}"/>
              </a:ext>
            </a:extLst>
          </p:cNvPr>
          <p:cNvSpPr/>
          <p:nvPr/>
        </p:nvSpPr>
        <p:spPr>
          <a:xfrm>
            <a:off x="2604867" y="2544764"/>
            <a:ext cx="833718" cy="762000"/>
          </a:xfrm>
          <a:prstGeom prst="donut">
            <a:avLst>
              <a:gd name="adj" fmla="val 8728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13223DF7-C4A6-8181-4D10-BCA94B89B515}"/>
              </a:ext>
            </a:extLst>
          </p:cNvPr>
          <p:cNvSpPr/>
          <p:nvPr/>
        </p:nvSpPr>
        <p:spPr>
          <a:xfrm>
            <a:off x="7960660" y="5412902"/>
            <a:ext cx="833718" cy="762000"/>
          </a:xfrm>
          <a:prstGeom prst="donut">
            <a:avLst>
              <a:gd name="adj" fmla="val 8728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82765FF7-36DA-32F5-CA03-23B5F6C55FE2}"/>
              </a:ext>
            </a:extLst>
          </p:cNvPr>
          <p:cNvSpPr/>
          <p:nvPr/>
        </p:nvSpPr>
        <p:spPr>
          <a:xfrm>
            <a:off x="7960660" y="2544764"/>
            <a:ext cx="833718" cy="762000"/>
          </a:xfrm>
          <a:prstGeom prst="donut">
            <a:avLst>
              <a:gd name="adj" fmla="val 8728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C3F2A393-05F4-DBCE-FF8B-D9C31DE1FB28}"/>
              </a:ext>
            </a:extLst>
          </p:cNvPr>
          <p:cNvSpPr/>
          <p:nvPr/>
        </p:nvSpPr>
        <p:spPr>
          <a:xfrm>
            <a:off x="2604867" y="5412902"/>
            <a:ext cx="833718" cy="762000"/>
          </a:xfrm>
          <a:prstGeom prst="donut">
            <a:avLst>
              <a:gd name="adj" fmla="val 8728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683C8D14-17F0-1896-77D7-102EEAB68F38}"/>
              </a:ext>
            </a:extLst>
          </p:cNvPr>
          <p:cNvSpPr/>
          <p:nvPr/>
        </p:nvSpPr>
        <p:spPr>
          <a:xfrm>
            <a:off x="5262282" y="3978833"/>
            <a:ext cx="833718" cy="762000"/>
          </a:xfrm>
          <a:prstGeom prst="donut">
            <a:avLst>
              <a:gd name="adj" fmla="val 8728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3386F21-21DD-C2F2-93CE-7B5A29A72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819" y="2544764"/>
            <a:ext cx="833718" cy="762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AD0C881-57BF-398A-035B-B6F2C9E56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453" y="5412902"/>
            <a:ext cx="833718" cy="762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FEA8241-8CDE-4A0C-0673-806BF448F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819" y="5412902"/>
            <a:ext cx="833718" cy="762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F1330D1-4CB4-B694-C0A9-C13263282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07" y="3978833"/>
            <a:ext cx="833718" cy="762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8D36091-378F-D3CF-86FD-C95D19EAF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1" y="2544764"/>
            <a:ext cx="833718" cy="762000"/>
          </a:xfrm>
          <a:prstGeom prst="rect">
            <a:avLst/>
          </a:prstGeom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683C2ADD-92CA-3968-ADAD-553B90DAF1CE}"/>
              </a:ext>
            </a:extLst>
          </p:cNvPr>
          <p:cNvSpPr/>
          <p:nvPr/>
        </p:nvSpPr>
        <p:spPr>
          <a:xfrm rot="19969822">
            <a:off x="5924861" y="3598919"/>
            <a:ext cx="2218114" cy="127131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E12891B-C78F-B10C-05B8-D21BBED72BA1}"/>
              </a:ext>
            </a:extLst>
          </p:cNvPr>
          <p:cNvSpPr txBox="1"/>
          <p:nvPr/>
        </p:nvSpPr>
        <p:spPr>
          <a:xfrm>
            <a:off x="6732121" y="3257354"/>
            <a:ext cx="25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?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F7A779F-5346-F110-E289-492798534116}"/>
              </a:ext>
            </a:extLst>
          </p:cNvPr>
          <p:cNvSpPr txBox="1"/>
          <p:nvPr/>
        </p:nvSpPr>
        <p:spPr>
          <a:xfrm>
            <a:off x="6732121" y="4709028"/>
            <a:ext cx="25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?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4F417AE-0DA2-9756-8306-918A27452584}"/>
              </a:ext>
            </a:extLst>
          </p:cNvPr>
          <p:cNvSpPr txBox="1"/>
          <p:nvPr/>
        </p:nvSpPr>
        <p:spPr>
          <a:xfrm>
            <a:off x="4202125" y="4709028"/>
            <a:ext cx="25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?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4A544B-5225-1E9C-5C6A-9B3FB6B23023}"/>
              </a:ext>
            </a:extLst>
          </p:cNvPr>
          <p:cNvSpPr txBox="1"/>
          <p:nvPr/>
        </p:nvSpPr>
        <p:spPr>
          <a:xfrm>
            <a:off x="4327631" y="3257354"/>
            <a:ext cx="25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?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2FCB583A-6E96-C603-483D-BAA81638FA38}"/>
              </a:ext>
            </a:extLst>
          </p:cNvPr>
          <p:cNvSpPr/>
          <p:nvPr/>
        </p:nvSpPr>
        <p:spPr>
          <a:xfrm rot="9184779">
            <a:off x="3228379" y="5014795"/>
            <a:ext cx="2218114" cy="127131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BAE7377D-0292-A607-E86F-C978DD9BE493}"/>
              </a:ext>
            </a:extLst>
          </p:cNvPr>
          <p:cNvSpPr/>
          <p:nvPr/>
        </p:nvSpPr>
        <p:spPr>
          <a:xfrm rot="1884448">
            <a:off x="5871917" y="5089448"/>
            <a:ext cx="2218114" cy="127131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F1503E2D-2F8C-0620-18E5-5116D476E144}"/>
              </a:ext>
            </a:extLst>
          </p:cNvPr>
          <p:cNvSpPr/>
          <p:nvPr/>
        </p:nvSpPr>
        <p:spPr>
          <a:xfrm rot="12606153">
            <a:off x="3251586" y="3563121"/>
            <a:ext cx="2218114" cy="127131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34A6C066-5D6F-B55B-3CD7-C4561B083DD6}"/>
              </a:ext>
            </a:extLst>
          </p:cNvPr>
          <p:cNvSpPr/>
          <p:nvPr/>
        </p:nvSpPr>
        <p:spPr>
          <a:xfrm>
            <a:off x="3135632" y="3429000"/>
            <a:ext cx="753480" cy="1765195"/>
          </a:xfrm>
          <a:prstGeom prst="leftBrace">
            <a:avLst>
              <a:gd name="adj1" fmla="val 89110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0A9CB13-2DFD-56E7-132F-ECF4C386229D}"/>
              </a:ext>
            </a:extLst>
          </p:cNvPr>
          <p:cNvSpPr txBox="1"/>
          <p:nvPr/>
        </p:nvSpPr>
        <p:spPr>
          <a:xfrm>
            <a:off x="2822619" y="4126931"/>
            <a:ext cx="25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?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48" name="Left Brace 47">
            <a:extLst>
              <a:ext uri="{FF2B5EF4-FFF2-40B4-BE49-F238E27FC236}">
                <a16:creationId xmlns:a16="http://schemas.microsoft.com/office/drawing/2014/main" id="{D9A4BE1A-5F5B-8BA9-BBC6-E711CCCF3303}"/>
              </a:ext>
            </a:extLst>
          </p:cNvPr>
          <p:cNvSpPr/>
          <p:nvPr/>
        </p:nvSpPr>
        <p:spPr>
          <a:xfrm rot="10800000">
            <a:off x="7341822" y="3537705"/>
            <a:ext cx="753480" cy="1765195"/>
          </a:xfrm>
          <a:prstGeom prst="leftBrace">
            <a:avLst>
              <a:gd name="adj1" fmla="val 89110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30D027E-19E0-5144-5313-3BEE9671452B}"/>
              </a:ext>
            </a:extLst>
          </p:cNvPr>
          <p:cNvSpPr txBox="1"/>
          <p:nvPr/>
        </p:nvSpPr>
        <p:spPr>
          <a:xfrm>
            <a:off x="8126507" y="4235637"/>
            <a:ext cx="25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?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55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7" grpId="0"/>
      <p:bldP spid="38" grpId="0"/>
      <p:bldP spid="39" grpId="0"/>
      <p:bldP spid="40" grpId="0"/>
      <p:bldP spid="41" grpId="0" animBg="1"/>
      <p:bldP spid="42" grpId="0" animBg="1"/>
      <p:bldP spid="43" grpId="0" animBg="1"/>
      <p:bldP spid="44" grpId="0" animBg="1"/>
      <p:bldP spid="47" grpId="0"/>
      <p:bldP spid="48" grpId="0" animBg="1"/>
      <p:bldP spid="4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140CF4-2DAA-4239-BB77-274BDD82A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8</a:t>
            </a:fld>
            <a:endParaRPr lang="en-US" dirty="0"/>
          </a:p>
        </p:txBody>
      </p:sp>
      <p:pic>
        <p:nvPicPr>
          <p:cNvPr id="4" name="Picture Placeholder 11">
            <a:extLst>
              <a:ext uri="{FF2B5EF4-FFF2-40B4-BE49-F238E27FC236}">
                <a16:creationId xmlns:a16="http://schemas.microsoft.com/office/drawing/2014/main" id="{509FA566-1699-4388-B44C-C3EE5EC051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384428"/>
            <a:ext cx="6256751" cy="1920509"/>
          </a:xfrm>
          <a:prstGeom prst="rect">
            <a:avLst/>
          </a:prstGeom>
        </p:spPr>
      </p:pic>
      <p:sp>
        <p:nvSpPr>
          <p:cNvPr id="5" name="object 3" descr="Beige rectangle">
            <a:extLst>
              <a:ext uri="{FF2B5EF4-FFF2-40B4-BE49-F238E27FC236}">
                <a16:creationId xmlns:a16="http://schemas.microsoft.com/office/drawing/2014/main" id="{857A0168-DBD5-47D4-A751-3B39262D8254}"/>
              </a:ext>
            </a:extLst>
          </p:cNvPr>
          <p:cNvSpPr/>
          <p:nvPr/>
        </p:nvSpPr>
        <p:spPr>
          <a:xfrm>
            <a:off x="8355283" y="836613"/>
            <a:ext cx="3307960" cy="5184775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bject 6" descr="Blue rectangle">
            <a:extLst>
              <a:ext uri="{FF2B5EF4-FFF2-40B4-BE49-F238E27FC236}">
                <a16:creationId xmlns:a16="http://schemas.microsoft.com/office/drawing/2014/main" id="{7F009843-AFA3-44E8-B7D5-3F39B363C92E}"/>
              </a:ext>
            </a:extLst>
          </p:cNvPr>
          <p:cNvSpPr/>
          <p:nvPr/>
        </p:nvSpPr>
        <p:spPr>
          <a:xfrm>
            <a:off x="6226175" y="1"/>
            <a:ext cx="5056205" cy="6857999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C6730AE-386B-426F-9F29-221DCC5F714D}"/>
              </a:ext>
            </a:extLst>
          </p:cNvPr>
          <p:cNvSpPr txBox="1">
            <a:spLocks/>
          </p:cNvSpPr>
          <p:nvPr/>
        </p:nvSpPr>
        <p:spPr>
          <a:xfrm>
            <a:off x="7472818" y="2860146"/>
            <a:ext cx="2981822" cy="74975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It measures the difference between the 2 Qubits</a:t>
            </a:r>
          </a:p>
        </p:txBody>
      </p:sp>
      <p:pic>
        <p:nvPicPr>
          <p:cNvPr id="9" name="Picture Placeholder 27" descr="Check mark">
            <a:extLst>
              <a:ext uri="{FF2B5EF4-FFF2-40B4-BE49-F238E27FC236}">
                <a16:creationId xmlns:a16="http://schemas.microsoft.com/office/drawing/2014/main" id="{9FC370A7-FF9A-42B0-9C14-95C57A9BC6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40067" y="2803684"/>
            <a:ext cx="720000" cy="720000"/>
          </a:xfrm>
          <a:prstGeom prst="rect">
            <a:avLst/>
          </a:prstGeom>
        </p:spPr>
      </p:pic>
      <p:pic>
        <p:nvPicPr>
          <p:cNvPr id="10" name="Picture Placeholder 29" descr="Check mark">
            <a:extLst>
              <a:ext uri="{FF2B5EF4-FFF2-40B4-BE49-F238E27FC236}">
                <a16:creationId xmlns:a16="http://schemas.microsoft.com/office/drawing/2014/main" id="{1630545B-ED3D-48DD-8CD5-CB200AA2D7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40067" y="3693320"/>
            <a:ext cx="720000" cy="719999"/>
          </a:xfrm>
          <a:prstGeom prst="rect">
            <a:avLst/>
          </a:prstGeom>
        </p:spPr>
      </p:pic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186A1D66-9F36-434B-9677-0FE61760AB97}"/>
              </a:ext>
            </a:extLst>
          </p:cNvPr>
          <p:cNvSpPr txBox="1">
            <a:spLocks/>
          </p:cNvSpPr>
          <p:nvPr/>
        </p:nvSpPr>
        <p:spPr>
          <a:xfrm>
            <a:off x="7472817" y="3794464"/>
            <a:ext cx="3307960" cy="74018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This difference is called Fidelity. It is the probability that the qubits are the same.	</a:t>
            </a:r>
          </a:p>
        </p:txBody>
      </p:sp>
      <p:pic>
        <p:nvPicPr>
          <p:cNvPr id="12" name="Picture Placeholder 31" descr="Check mark">
            <a:extLst>
              <a:ext uri="{FF2B5EF4-FFF2-40B4-BE49-F238E27FC236}">
                <a16:creationId xmlns:a16="http://schemas.microsoft.com/office/drawing/2014/main" id="{33C53E5C-0A10-46F8-9546-AB2C67545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29262" y="4915660"/>
            <a:ext cx="720000" cy="719999"/>
          </a:xfrm>
          <a:prstGeom prst="rect">
            <a:avLst/>
          </a:prstGeom>
        </p:spPr>
      </p:pic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8744334E-DF9D-4600-8180-292072510183}"/>
              </a:ext>
            </a:extLst>
          </p:cNvPr>
          <p:cNvSpPr txBox="1">
            <a:spLocks/>
          </p:cNvSpPr>
          <p:nvPr/>
        </p:nvSpPr>
        <p:spPr>
          <a:xfrm>
            <a:off x="7496725" y="5081938"/>
            <a:ext cx="3098931" cy="10929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When Fidelity is 1 the Qubits have the same state.</a:t>
            </a:r>
          </a:p>
        </p:txBody>
      </p:sp>
      <p:sp>
        <p:nvSpPr>
          <p:cNvPr id="14" name="object 27" descr="Beige rectangle">
            <a:extLst>
              <a:ext uri="{FF2B5EF4-FFF2-40B4-BE49-F238E27FC236}">
                <a16:creationId xmlns:a16="http://schemas.microsoft.com/office/drawing/2014/main" id="{7F820741-8871-4D59-8ED1-466FEFD2AF94}"/>
              </a:ext>
            </a:extLst>
          </p:cNvPr>
          <p:cNvSpPr/>
          <p:nvPr/>
        </p:nvSpPr>
        <p:spPr>
          <a:xfrm flipV="1">
            <a:off x="6892776" y="2384428"/>
            <a:ext cx="2412000" cy="75489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668119-9603-4701-8EEC-F2E48B808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354" y="1279525"/>
            <a:ext cx="4421229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SWAP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964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Handshake">
            <a:extLst>
              <a:ext uri="{FF2B5EF4-FFF2-40B4-BE49-F238E27FC236}">
                <a16:creationId xmlns:a16="http://schemas.microsoft.com/office/drawing/2014/main" id="{2F5DB649-A4D3-4E21-BA31-0C84C9B3603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"/>
          <a:stretch/>
        </p:blipFill>
        <p:spPr>
          <a:xfrm>
            <a:off x="1200" y="3115388"/>
            <a:ext cx="12189600" cy="3743586"/>
          </a:xfrm>
        </p:spPr>
      </p:pic>
      <p:sp>
        <p:nvSpPr>
          <p:cNvPr id="12" name="object 3" descr="Blue rectangle">
            <a:extLst>
              <a:ext uri="{FF2B5EF4-FFF2-40B4-BE49-F238E27FC236}">
                <a16:creationId xmlns:a16="http://schemas.microsoft.com/office/drawing/2014/main" id="{CDEEA71D-C3B3-45BB-A776-D17D92A58127}"/>
              </a:ext>
            </a:extLst>
          </p:cNvPr>
          <p:cNvSpPr/>
          <p:nvPr/>
        </p:nvSpPr>
        <p:spPr>
          <a:xfrm>
            <a:off x="1200" y="3115389"/>
            <a:ext cx="12189600" cy="3742611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3" name="Oval 12" descr="Beige oval">
            <a:extLst>
              <a:ext uri="{FF2B5EF4-FFF2-40B4-BE49-F238E27FC236}">
                <a16:creationId xmlns:a16="http://schemas.microsoft.com/office/drawing/2014/main" id="{F336552F-CA64-452F-9BD8-01334388BFF5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ADB42F-AE48-4323-897F-DB5A083BD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064" y="361648"/>
            <a:ext cx="10515600" cy="1325563"/>
          </a:xfrm>
        </p:spPr>
        <p:txBody>
          <a:bodyPr/>
          <a:lstStyle/>
          <a:p>
            <a:r>
              <a:rPr lang="en-US" dirty="0"/>
              <a:t>Quantum Minimization Algorithm (QMA)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C1E99-672F-46AE-BB08-DD22B0928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5636" y="1941798"/>
            <a:ext cx="3789362" cy="823912"/>
          </a:xfrm>
        </p:spPr>
        <p:txBody>
          <a:bodyPr>
            <a:normAutofit/>
          </a:bodyPr>
          <a:lstStyle/>
          <a:p>
            <a:r>
              <a:rPr lang="en-US" sz="2000" dirty="0"/>
              <a:t>Grover’s Search Algorithm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EAD4F2-C5CC-44E9-A092-76413D5CA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1373" y="3434047"/>
            <a:ext cx="5274628" cy="275561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2000" i="1" dirty="0">
                <a:solidFill>
                  <a:srgbClr val="FFFFFF"/>
                </a:solidFill>
                <a:cs typeface="Arial"/>
              </a:rPr>
              <a:t>Suppose you are given a large list of N items. Among these items there is one item with a unique property that we wish to locate; we will call this one the winner w. Think of each item in the list as a box of a particular color. Say all items in the list are gray except the winner w, which is purple.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8F7FB6B-EAC9-40F7-9522-61A8D53EF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9</a:t>
            </a:fld>
            <a:endParaRPr lang="en-US" dirty="0"/>
          </a:p>
        </p:txBody>
      </p:sp>
      <p:sp>
        <p:nvSpPr>
          <p:cNvPr id="9" name="object 5" descr="Beige rectangle">
            <a:extLst>
              <a:ext uri="{FF2B5EF4-FFF2-40B4-BE49-F238E27FC236}">
                <a16:creationId xmlns:a16="http://schemas.microsoft.com/office/drawing/2014/main" id="{890F7762-BD37-4D33-9F80-1DA07B5E172E}"/>
              </a:ext>
            </a:extLst>
          </p:cNvPr>
          <p:cNvSpPr/>
          <p:nvPr/>
        </p:nvSpPr>
        <p:spPr>
          <a:xfrm>
            <a:off x="915636" y="1337102"/>
            <a:ext cx="8004245" cy="124901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17423A2D-9BA5-4783-9D7D-85F493300696}"/>
              </a:ext>
            </a:extLst>
          </p:cNvPr>
          <p:cNvSpPr txBox="1">
            <a:spLocks/>
          </p:cNvSpPr>
          <p:nvPr/>
        </p:nvSpPr>
        <p:spPr>
          <a:xfrm>
            <a:off x="6216874" y="3434047"/>
            <a:ext cx="5609086" cy="2755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2000" i="1" dirty="0">
                <a:solidFill>
                  <a:srgbClr val="FFFFFF"/>
                </a:solidFill>
                <a:cs typeface="Arial"/>
              </a:rPr>
              <a:t>To find the purple box -- the marked item -- using classical computation, one would have to check on average N/2 of these boxes, and in the worst case, all N of them. On a quantum computer, however, we can find the marked item in roughly √N steps with Grover's amplitude amplification trick.</a:t>
            </a:r>
          </a:p>
        </p:txBody>
      </p:sp>
      <p:pic>
        <p:nvPicPr>
          <p:cNvPr id="1028" name="Picture 4" descr="image1">
            <a:extLst>
              <a:ext uri="{FF2B5EF4-FFF2-40B4-BE49-F238E27FC236}">
                <a16:creationId xmlns:a16="http://schemas.microsoft.com/office/drawing/2014/main" id="{E381923A-1F7F-4105-41B4-12687D81CAB2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214" y="1850341"/>
            <a:ext cx="5183188" cy="138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019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Custom 24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45022061_Professional services marketing plan_SL_V1" id="{B214D568-CC3C-4109-877A-D7A12976D35F}" vid="{D425069E-A49A-4A86-9A62-1864F0635A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426FE2C-7640-4BF0-9D68-FDFD4151FD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118CE8-9293-4220-BA3B-5D353B13ABC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2DDA16B-F3AC-4A5B-9F5F-6F5A8F47A9E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Professional services marketing plan</Template>
  <TotalTime>206</TotalTime>
  <Words>534</Words>
  <Application>Microsoft Office PowerPoint</Application>
  <PresentationFormat>Widescreen</PresentationFormat>
  <Paragraphs>85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</vt:lpstr>
      <vt:lpstr>Arial Nova</vt:lpstr>
      <vt:lpstr>Calibri</vt:lpstr>
      <vt:lpstr>Gill Sans MT</vt:lpstr>
      <vt:lpstr>Office Theme</vt:lpstr>
      <vt:lpstr>QUANTUM MACHINE LEARNING</vt:lpstr>
      <vt:lpstr>BASE IDEA</vt:lpstr>
      <vt:lpstr>Basics of Quantum Computing</vt:lpstr>
      <vt:lpstr>SWAP GATE</vt:lpstr>
      <vt:lpstr>Basics of Machine Learning K-means Clustering:</vt:lpstr>
      <vt:lpstr>PowerPoint Presentation</vt:lpstr>
      <vt:lpstr>Converting Classical ML to Quantum ML:</vt:lpstr>
      <vt:lpstr>SWAP TEST</vt:lpstr>
      <vt:lpstr>Quantum Minimization Algorithm (QMA)</vt:lpstr>
      <vt:lpstr>QMA Process</vt:lpstr>
      <vt:lpstr>Finally:</vt:lpstr>
      <vt:lpstr>Important  Remark</vt:lpstr>
      <vt:lpstr>Conclusion: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 SERVICES MARKETING PLAN</dc:title>
  <dc:creator>Anishkumar Rasik Dhamelia</dc:creator>
  <cp:lastModifiedBy>Anishkumar Rasik Dhamelia</cp:lastModifiedBy>
  <cp:revision>103</cp:revision>
  <dcterms:created xsi:type="dcterms:W3CDTF">2022-05-10T23:05:49Z</dcterms:created>
  <dcterms:modified xsi:type="dcterms:W3CDTF">2022-05-11T02:32:33Z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